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797675" cy="99282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FFFF66"/>
    <a:srgbClr val="FFCC00"/>
    <a:srgbClr val="FF5050"/>
    <a:srgbClr val="FFFFCC"/>
    <a:srgbClr val="FF3300"/>
    <a:srgbClr val="996600"/>
    <a:srgbClr val="FF99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9761" autoAdjust="0"/>
  </p:normalViewPr>
  <p:slideViewPr>
    <p:cSldViewPr>
      <p:cViewPr>
        <p:scale>
          <a:sx n="60" d="100"/>
          <a:sy n="60" d="100"/>
        </p:scale>
        <p:origin x="-1014" y="20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020E348-0229-4CD0-A92D-EEE4BFB87DC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25370D-6853-4138-887A-9CCC199A68D7}" type="slidenum">
              <a:rPr lang="es-ES_tradnl" smtClean="0"/>
              <a:pPr>
                <a:defRPr/>
              </a:pPr>
              <a:t>1</a:t>
            </a:fld>
            <a:endParaRPr lang="es-ES_tradnl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9" y="4716464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CDE9F-8A82-47B3-BE92-A72B2C8E94D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F7E7-E08C-4E00-9EDF-9041431ABCC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0C18-A893-4A1B-896B-66712EB2CE9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FA719-6543-4B24-A168-6D9D20BF8CF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100BA-F859-4DB3-A723-8817CDC7CB3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85643-743F-48BB-8C22-5E4763E830A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9DC0-E2DB-4E23-8F67-12854E77996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17062-AC59-44A5-99D0-1DFEB8E197E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0BF7-07FE-4771-9823-000E73C5E18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9B994-885C-4638-AB22-2DA93E87CF8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5DE74-707F-46C0-951C-6044FD74CC3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C343E-90E0-4054-83C2-BFE9604CCD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A3B02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 sz="2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cs typeface="+mn-cs"/>
              </a:defRPr>
            </a:lvl1pPr>
          </a:lstStyle>
          <a:p>
            <a:pPr>
              <a:defRPr/>
            </a:pPr>
            <a:fld id="{B4EB19EE-6506-4C5C-9917-327426A78C2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1"/>
          <p:cNvSpPr txBox="1">
            <a:spLocks noChangeArrowheads="1"/>
          </p:cNvSpPr>
          <p:nvPr/>
        </p:nvSpPr>
        <p:spPr bwMode="auto">
          <a:xfrm>
            <a:off x="5976664" y="9199563"/>
            <a:ext cx="4312568" cy="4016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/>
          <a:lstStyle/>
          <a:p>
            <a:pPr algn="ctr" defTabSz="1279525">
              <a:spcBef>
                <a:spcPct val="50000"/>
              </a:spcBef>
            </a:pPr>
            <a:r>
              <a:rPr lang="es-ES" sz="1400" b="1" u="sng" dirty="0">
                <a:latin typeface="Tahoma" pitchFamily="34" charset="0"/>
              </a:rPr>
              <a:t>Circular este aprendizaje a</a:t>
            </a:r>
            <a:r>
              <a:rPr lang="es-ES" sz="1400" b="1" dirty="0">
                <a:latin typeface="Tahoma" pitchFamily="34" charset="0"/>
              </a:rPr>
              <a:t>: </a:t>
            </a:r>
            <a:r>
              <a:rPr lang="es-ES" sz="1400" b="1" dirty="0" smtClean="0">
                <a:latin typeface="Tahoma" pitchFamily="34" charset="0"/>
              </a:rPr>
              <a:t>Todo el personal.</a:t>
            </a:r>
            <a:endParaRPr lang="es-ES" sz="1400" dirty="0">
              <a:latin typeface="Tahoma" pitchFamily="34" charset="0"/>
            </a:endParaRPr>
          </a:p>
        </p:txBody>
      </p:sp>
      <p:sp>
        <p:nvSpPr>
          <p:cNvPr id="15363" name="Text Box 110"/>
          <p:cNvSpPr txBox="1">
            <a:spLocks noChangeArrowheads="1"/>
          </p:cNvSpPr>
          <p:nvPr/>
        </p:nvSpPr>
        <p:spPr bwMode="auto">
          <a:xfrm>
            <a:off x="8561388" y="2208213"/>
            <a:ext cx="2087562" cy="473075"/>
          </a:xfrm>
          <a:prstGeom prst="rect">
            <a:avLst/>
          </a:prstGeom>
          <a:noFill/>
          <a:ln w="952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4" name="Text Box 31"/>
          <p:cNvSpPr txBox="1">
            <a:spLocks noChangeArrowheads="1"/>
          </p:cNvSpPr>
          <p:nvPr/>
        </p:nvSpPr>
        <p:spPr bwMode="auto">
          <a:xfrm>
            <a:off x="10433248" y="9199563"/>
            <a:ext cx="2368352" cy="4016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/>
          <a:lstStyle/>
          <a:p>
            <a:pPr algn="ctr" defTabSz="1279525">
              <a:spcBef>
                <a:spcPct val="50000"/>
              </a:spcBef>
            </a:pPr>
            <a:r>
              <a:rPr lang="es-ES" sz="1400" b="1" dirty="0">
                <a:latin typeface="Tahoma" pitchFamily="34" charset="0"/>
              </a:rPr>
              <a:t>Fecha: </a:t>
            </a:r>
            <a:r>
              <a:rPr lang="es-ES" sz="1400" b="1" dirty="0" smtClean="0">
                <a:latin typeface="Tahoma" pitchFamily="34" charset="0"/>
              </a:rPr>
              <a:t>29/08/12</a:t>
            </a:r>
            <a:endParaRPr lang="es-ES" sz="1400" b="1" dirty="0">
              <a:latin typeface="Tahoma" pitchFamily="34" charset="0"/>
            </a:endParaRPr>
          </a:p>
        </p:txBody>
      </p:sp>
      <p:sp>
        <p:nvSpPr>
          <p:cNvPr id="15365" name="Rectangle 77"/>
          <p:cNvSpPr>
            <a:spLocks noChangeArrowheads="1"/>
          </p:cNvSpPr>
          <p:nvPr/>
        </p:nvSpPr>
        <p:spPr bwMode="auto">
          <a:xfrm rot="-327939">
            <a:off x="-942513" y="-862161"/>
            <a:ext cx="14257338" cy="2224088"/>
          </a:xfrm>
          <a:prstGeom prst="rect">
            <a:avLst/>
          </a:prstGeom>
          <a:gradFill rotWithShape="1">
            <a:gsLst>
              <a:gs pos="0">
                <a:srgbClr val="CC00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66" name="Rectangle 27"/>
          <p:cNvSpPr>
            <a:spLocks noChangeArrowheads="1"/>
          </p:cNvSpPr>
          <p:nvPr/>
        </p:nvSpPr>
        <p:spPr bwMode="auto">
          <a:xfrm>
            <a:off x="1287463" y="336550"/>
            <a:ext cx="1018222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 defTabSz="1279525"/>
            <a:r>
              <a:rPr lang="es-ES" sz="3400" b="1" dirty="0">
                <a:solidFill>
                  <a:schemeClr val="tx2"/>
                </a:solidFill>
              </a:rPr>
              <a:t>LECCIÓN </a:t>
            </a:r>
            <a:r>
              <a:rPr lang="es-ES" sz="3400" b="1" dirty="0" smtClean="0">
                <a:solidFill>
                  <a:schemeClr val="tx2"/>
                </a:solidFill>
              </a:rPr>
              <a:t>DE APRENDIZAJE</a:t>
            </a:r>
          </a:p>
          <a:p>
            <a:pPr algn="ctr" defTabSz="1279525"/>
            <a:r>
              <a:rPr lang="es-ES" sz="2000" b="1" dirty="0" smtClean="0">
                <a:solidFill>
                  <a:schemeClr val="tx2"/>
                </a:solidFill>
              </a:rPr>
              <a:t>PEATÓN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2000" b="1" dirty="0" smtClean="0">
                <a:solidFill>
                  <a:schemeClr val="tx2"/>
                </a:solidFill>
              </a:rPr>
              <a:t>ATROPELLADO MORTALMENTE</a:t>
            </a:r>
            <a:r>
              <a:rPr lang="es-ES" sz="3400" b="1" dirty="0">
                <a:solidFill>
                  <a:schemeClr val="tx2"/>
                </a:solidFill>
              </a:rPr>
              <a:t/>
            </a:r>
            <a:br>
              <a:rPr lang="es-ES" sz="3400" b="1" dirty="0">
                <a:solidFill>
                  <a:schemeClr val="tx2"/>
                </a:solidFill>
              </a:rPr>
            </a:br>
            <a:r>
              <a:rPr lang="es-ES" sz="100" b="1" dirty="0">
                <a:solidFill>
                  <a:schemeClr val="tx2"/>
                </a:solidFill>
              </a:rPr>
              <a:t/>
            </a:r>
            <a:br>
              <a:rPr lang="es-ES" sz="100" b="1" dirty="0">
                <a:solidFill>
                  <a:schemeClr val="tx2"/>
                </a:solidFill>
              </a:rPr>
            </a:br>
            <a:r>
              <a:rPr lang="es-ES" sz="100" b="1" dirty="0">
                <a:solidFill>
                  <a:schemeClr val="tx2"/>
                </a:solidFill>
              </a:rPr>
              <a:t/>
            </a:r>
            <a:br>
              <a:rPr lang="es-ES" sz="100" b="1" dirty="0">
                <a:solidFill>
                  <a:schemeClr val="tx2"/>
                </a:solidFill>
              </a:rPr>
            </a:br>
            <a:r>
              <a:rPr lang="es-ES" sz="100" b="1" dirty="0">
                <a:solidFill>
                  <a:schemeClr val="tx2"/>
                </a:solidFill>
              </a:rPr>
              <a:t/>
            </a:r>
            <a:br>
              <a:rPr lang="es-ES" sz="100" b="1" dirty="0">
                <a:solidFill>
                  <a:schemeClr val="tx2"/>
                </a:solidFill>
              </a:rPr>
            </a:br>
            <a:r>
              <a:rPr lang="es-ES" sz="100" b="1" dirty="0">
                <a:solidFill>
                  <a:schemeClr val="tx2"/>
                </a:solidFill>
              </a:rPr>
              <a:t/>
            </a:r>
            <a:br>
              <a:rPr lang="es-ES" sz="100" b="1" dirty="0">
                <a:solidFill>
                  <a:schemeClr val="tx2"/>
                </a:solidFill>
              </a:rPr>
            </a:br>
            <a:r>
              <a:rPr lang="es-ES" sz="100" b="1" dirty="0">
                <a:solidFill>
                  <a:schemeClr val="tx2"/>
                </a:solidFill>
              </a:rPr>
              <a:t/>
            </a:r>
            <a:br>
              <a:rPr lang="es-ES" sz="100" b="1" dirty="0">
                <a:solidFill>
                  <a:schemeClr val="tx2"/>
                </a:solidFill>
              </a:rPr>
            </a:br>
            <a:endParaRPr lang="es-ES" sz="2000" dirty="0"/>
          </a:p>
        </p:txBody>
      </p:sp>
      <p:pic>
        <p:nvPicPr>
          <p:cNvPr id="15367" name="Picture 78" descr="celsa_barcelo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9400" y="479425"/>
            <a:ext cx="24479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8" name="Group 120"/>
          <p:cNvGrpSpPr>
            <a:grpSpLocks noChangeAspect="1"/>
          </p:cNvGrpSpPr>
          <p:nvPr/>
        </p:nvGrpSpPr>
        <p:grpSpPr bwMode="auto">
          <a:xfrm>
            <a:off x="10361613" y="192088"/>
            <a:ext cx="1865312" cy="1350962"/>
            <a:chOff x="2907" y="1589"/>
            <a:chExt cx="2794" cy="2294"/>
          </a:xfrm>
        </p:grpSpPr>
        <p:sp>
          <p:nvSpPr>
            <p:cNvPr id="15375" name="AutoShape 121"/>
            <p:cNvSpPr>
              <a:spLocks noChangeAspect="1" noChangeArrowheads="1"/>
            </p:cNvSpPr>
            <p:nvPr/>
          </p:nvSpPr>
          <p:spPr bwMode="auto">
            <a:xfrm>
              <a:off x="2907" y="1589"/>
              <a:ext cx="2794" cy="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76" name="Freeform 122"/>
            <p:cNvSpPr>
              <a:spLocks/>
            </p:cNvSpPr>
            <p:nvPr/>
          </p:nvSpPr>
          <p:spPr bwMode="auto">
            <a:xfrm>
              <a:off x="2907" y="1589"/>
              <a:ext cx="2794" cy="2294"/>
            </a:xfrm>
            <a:custGeom>
              <a:avLst/>
              <a:gdLst>
                <a:gd name="T0" fmla="*/ 21272 w 1682"/>
                <a:gd name="T1" fmla="*/ 10171 h 1381"/>
                <a:gd name="T2" fmla="*/ 21181 w 1682"/>
                <a:gd name="T3" fmla="*/ 8209 h 1381"/>
                <a:gd name="T4" fmla="*/ 20731 w 1682"/>
                <a:gd name="T5" fmla="*/ 6586 h 1381"/>
                <a:gd name="T6" fmla="*/ 20209 w 1682"/>
                <a:gd name="T7" fmla="*/ 6661 h 1381"/>
                <a:gd name="T8" fmla="*/ 19050 w 1682"/>
                <a:gd name="T9" fmla="*/ 7095 h 1381"/>
                <a:gd name="T10" fmla="*/ 17596 w 1682"/>
                <a:gd name="T11" fmla="*/ 7555 h 1381"/>
                <a:gd name="T12" fmla="*/ 16437 w 1682"/>
                <a:gd name="T13" fmla="*/ 7714 h 1381"/>
                <a:gd name="T14" fmla="*/ 15515 w 1682"/>
                <a:gd name="T15" fmla="*/ 7149 h 1381"/>
                <a:gd name="T16" fmla="*/ 13797 w 1682"/>
                <a:gd name="T17" fmla="*/ 5472 h 1381"/>
                <a:gd name="T18" fmla="*/ 11746 w 1682"/>
                <a:gd name="T19" fmla="*/ 3176 h 1381"/>
                <a:gd name="T20" fmla="*/ 9914 w 1682"/>
                <a:gd name="T21" fmla="*/ 693 h 1381"/>
                <a:gd name="T22" fmla="*/ 9433 w 1682"/>
                <a:gd name="T23" fmla="*/ 55 h 1381"/>
                <a:gd name="T24" fmla="*/ 9090 w 1682"/>
                <a:gd name="T25" fmla="*/ 91 h 1381"/>
                <a:gd name="T26" fmla="*/ 8865 w 1682"/>
                <a:gd name="T27" fmla="*/ 304 h 1381"/>
                <a:gd name="T28" fmla="*/ 8452 w 1682"/>
                <a:gd name="T29" fmla="*/ 380 h 1381"/>
                <a:gd name="T30" fmla="*/ 8017 w 1682"/>
                <a:gd name="T31" fmla="*/ 346 h 1381"/>
                <a:gd name="T32" fmla="*/ 7729 w 1682"/>
                <a:gd name="T33" fmla="*/ 216 h 1381"/>
                <a:gd name="T34" fmla="*/ 7591 w 1682"/>
                <a:gd name="T35" fmla="*/ 78 h 1381"/>
                <a:gd name="T36" fmla="*/ 7287 w 1682"/>
                <a:gd name="T37" fmla="*/ 0 h 1381"/>
                <a:gd name="T38" fmla="*/ 6945 w 1682"/>
                <a:gd name="T39" fmla="*/ 61 h 1381"/>
                <a:gd name="T40" fmla="*/ 6716 w 1682"/>
                <a:gd name="T41" fmla="*/ 326 h 1381"/>
                <a:gd name="T42" fmla="*/ 6485 w 1682"/>
                <a:gd name="T43" fmla="*/ 1719 h 1381"/>
                <a:gd name="T44" fmla="*/ 5701 w 1682"/>
                <a:gd name="T45" fmla="*/ 5450 h 1381"/>
                <a:gd name="T46" fmla="*/ 4605 w 1682"/>
                <a:gd name="T47" fmla="*/ 9649 h 1381"/>
                <a:gd name="T48" fmla="*/ 3515 w 1682"/>
                <a:gd name="T49" fmla="*/ 12355 h 1381"/>
                <a:gd name="T50" fmla="*/ 3063 w 1682"/>
                <a:gd name="T51" fmla="*/ 12320 h 1381"/>
                <a:gd name="T52" fmla="*/ 2392 w 1682"/>
                <a:gd name="T53" fmla="*/ 10919 h 1381"/>
                <a:gd name="T54" fmla="*/ 2163 w 1682"/>
                <a:gd name="T55" fmla="*/ 10055 h 1381"/>
                <a:gd name="T56" fmla="*/ 1719 w 1682"/>
                <a:gd name="T57" fmla="*/ 10193 h 1381"/>
                <a:gd name="T58" fmla="*/ 1477 w 1682"/>
                <a:gd name="T59" fmla="*/ 10096 h 1381"/>
                <a:gd name="T60" fmla="*/ 1211 w 1682"/>
                <a:gd name="T61" fmla="*/ 9950 h 1381"/>
                <a:gd name="T62" fmla="*/ 990 w 1682"/>
                <a:gd name="T63" fmla="*/ 10330 h 1381"/>
                <a:gd name="T64" fmla="*/ 990 w 1682"/>
                <a:gd name="T65" fmla="*/ 11975 h 1381"/>
                <a:gd name="T66" fmla="*/ 480 w 1682"/>
                <a:gd name="T67" fmla="*/ 15176 h 1381"/>
                <a:gd name="T68" fmla="*/ 671 w 1682"/>
                <a:gd name="T69" fmla="*/ 16666 h 1381"/>
                <a:gd name="T70" fmla="*/ 2593 w 1682"/>
                <a:gd name="T71" fmla="*/ 16550 h 1381"/>
                <a:gd name="T72" fmla="*/ 2483 w 1682"/>
                <a:gd name="T73" fmla="*/ 15100 h 1381"/>
                <a:gd name="T74" fmla="*/ 3113 w 1682"/>
                <a:gd name="T75" fmla="*/ 14709 h 1381"/>
                <a:gd name="T76" fmla="*/ 4249 w 1682"/>
                <a:gd name="T77" fmla="*/ 14156 h 1381"/>
                <a:gd name="T78" fmla="*/ 5761 w 1682"/>
                <a:gd name="T79" fmla="*/ 13659 h 1381"/>
                <a:gd name="T80" fmla="*/ 6440 w 1682"/>
                <a:gd name="T81" fmla="*/ 16377 h 1381"/>
                <a:gd name="T82" fmla="*/ 9762 w 1682"/>
                <a:gd name="T83" fmla="*/ 16319 h 1381"/>
                <a:gd name="T84" fmla="*/ 9867 w 1682"/>
                <a:gd name="T85" fmla="*/ 12585 h 1381"/>
                <a:gd name="T86" fmla="*/ 10546 w 1682"/>
                <a:gd name="T87" fmla="*/ 12412 h 1381"/>
                <a:gd name="T88" fmla="*/ 11586 w 1682"/>
                <a:gd name="T89" fmla="*/ 12153 h 1381"/>
                <a:gd name="T90" fmla="*/ 12659 w 1682"/>
                <a:gd name="T91" fmla="*/ 11884 h 1381"/>
                <a:gd name="T92" fmla="*/ 14457 w 1682"/>
                <a:gd name="T93" fmla="*/ 16606 h 1381"/>
                <a:gd name="T94" fmla="*/ 14520 w 1682"/>
                <a:gd name="T95" fmla="*/ 14545 h 1381"/>
                <a:gd name="T96" fmla="*/ 15615 w 1682"/>
                <a:gd name="T97" fmla="*/ 12550 h 1381"/>
                <a:gd name="T98" fmla="*/ 16528 w 1682"/>
                <a:gd name="T99" fmla="*/ 14025 h 1381"/>
                <a:gd name="T100" fmla="*/ 16661 w 1682"/>
                <a:gd name="T101" fmla="*/ 15468 h 1381"/>
                <a:gd name="T102" fmla="*/ 18138 w 1682"/>
                <a:gd name="T103" fmla="*/ 13681 h 1381"/>
                <a:gd name="T104" fmla="*/ 18747 w 1682"/>
                <a:gd name="T105" fmla="*/ 10573 h 1381"/>
                <a:gd name="T106" fmla="*/ 19933 w 1682"/>
                <a:gd name="T107" fmla="*/ 10193 h 1381"/>
                <a:gd name="T108" fmla="*/ 20389 w 1682"/>
                <a:gd name="T109" fmla="*/ 11435 h 1381"/>
                <a:gd name="T110" fmla="*/ 20502 w 1682"/>
                <a:gd name="T111" fmla="*/ 14304 h 1381"/>
                <a:gd name="T112" fmla="*/ 21199 w 1682"/>
                <a:gd name="T113" fmla="*/ 13085 h 138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82"/>
                <a:gd name="T172" fmla="*/ 0 h 1381"/>
                <a:gd name="T173" fmla="*/ 1682 w 1682"/>
                <a:gd name="T174" fmla="*/ 1381 h 138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82" h="1381">
                  <a:moveTo>
                    <a:pt x="1682" y="831"/>
                  </a:moveTo>
                  <a:lnTo>
                    <a:pt x="1682" y="822"/>
                  </a:lnTo>
                  <a:lnTo>
                    <a:pt x="1682" y="814"/>
                  </a:lnTo>
                  <a:lnTo>
                    <a:pt x="1682" y="804"/>
                  </a:lnTo>
                  <a:lnTo>
                    <a:pt x="1682" y="796"/>
                  </a:lnTo>
                  <a:lnTo>
                    <a:pt x="1681" y="747"/>
                  </a:lnTo>
                  <a:lnTo>
                    <a:pt x="1679" y="697"/>
                  </a:lnTo>
                  <a:lnTo>
                    <a:pt x="1675" y="649"/>
                  </a:lnTo>
                  <a:lnTo>
                    <a:pt x="1669" y="605"/>
                  </a:lnTo>
                  <a:lnTo>
                    <a:pt x="1662" y="567"/>
                  </a:lnTo>
                  <a:lnTo>
                    <a:pt x="1652" y="538"/>
                  </a:lnTo>
                  <a:lnTo>
                    <a:pt x="1639" y="521"/>
                  </a:lnTo>
                  <a:lnTo>
                    <a:pt x="1624" y="516"/>
                  </a:lnTo>
                  <a:lnTo>
                    <a:pt x="1621" y="518"/>
                  </a:lnTo>
                  <a:lnTo>
                    <a:pt x="1612" y="521"/>
                  </a:lnTo>
                  <a:lnTo>
                    <a:pt x="1598" y="527"/>
                  </a:lnTo>
                  <a:lnTo>
                    <a:pt x="1579" y="534"/>
                  </a:lnTo>
                  <a:lnTo>
                    <a:pt x="1558" y="542"/>
                  </a:lnTo>
                  <a:lnTo>
                    <a:pt x="1532" y="551"/>
                  </a:lnTo>
                  <a:lnTo>
                    <a:pt x="1506" y="561"/>
                  </a:lnTo>
                  <a:lnTo>
                    <a:pt x="1477" y="571"/>
                  </a:lnTo>
                  <a:lnTo>
                    <a:pt x="1448" y="580"/>
                  </a:lnTo>
                  <a:lnTo>
                    <a:pt x="1418" y="589"/>
                  </a:lnTo>
                  <a:lnTo>
                    <a:pt x="1391" y="597"/>
                  </a:lnTo>
                  <a:lnTo>
                    <a:pt x="1363" y="603"/>
                  </a:lnTo>
                  <a:lnTo>
                    <a:pt x="1339" y="607"/>
                  </a:lnTo>
                  <a:lnTo>
                    <a:pt x="1317" y="610"/>
                  </a:lnTo>
                  <a:lnTo>
                    <a:pt x="1300" y="610"/>
                  </a:lnTo>
                  <a:lnTo>
                    <a:pt x="1286" y="607"/>
                  </a:lnTo>
                  <a:lnTo>
                    <a:pt x="1272" y="599"/>
                  </a:lnTo>
                  <a:lnTo>
                    <a:pt x="1252" y="586"/>
                  </a:lnTo>
                  <a:lnTo>
                    <a:pt x="1227" y="565"/>
                  </a:lnTo>
                  <a:lnTo>
                    <a:pt x="1198" y="538"/>
                  </a:lnTo>
                  <a:lnTo>
                    <a:pt x="1165" y="508"/>
                  </a:lnTo>
                  <a:lnTo>
                    <a:pt x="1129" y="473"/>
                  </a:lnTo>
                  <a:lnTo>
                    <a:pt x="1091" y="433"/>
                  </a:lnTo>
                  <a:lnTo>
                    <a:pt x="1051" y="392"/>
                  </a:lnTo>
                  <a:lnTo>
                    <a:pt x="1011" y="347"/>
                  </a:lnTo>
                  <a:lnTo>
                    <a:pt x="969" y="300"/>
                  </a:lnTo>
                  <a:lnTo>
                    <a:pt x="929" y="251"/>
                  </a:lnTo>
                  <a:lnTo>
                    <a:pt x="888" y="203"/>
                  </a:lnTo>
                  <a:lnTo>
                    <a:pt x="850" y="153"/>
                  </a:lnTo>
                  <a:lnTo>
                    <a:pt x="816" y="104"/>
                  </a:lnTo>
                  <a:lnTo>
                    <a:pt x="784" y="55"/>
                  </a:lnTo>
                  <a:lnTo>
                    <a:pt x="755" y="8"/>
                  </a:lnTo>
                  <a:lnTo>
                    <a:pt x="754" y="7"/>
                  </a:lnTo>
                  <a:lnTo>
                    <a:pt x="750" y="6"/>
                  </a:lnTo>
                  <a:lnTo>
                    <a:pt x="746" y="4"/>
                  </a:lnTo>
                  <a:lnTo>
                    <a:pt x="739" y="2"/>
                  </a:lnTo>
                  <a:lnTo>
                    <a:pt x="732" y="2"/>
                  </a:lnTo>
                  <a:lnTo>
                    <a:pt x="726" y="4"/>
                  </a:lnTo>
                  <a:lnTo>
                    <a:pt x="719" y="7"/>
                  </a:lnTo>
                  <a:lnTo>
                    <a:pt x="714" y="14"/>
                  </a:lnTo>
                  <a:lnTo>
                    <a:pt x="711" y="17"/>
                  </a:lnTo>
                  <a:lnTo>
                    <a:pt x="706" y="21"/>
                  </a:lnTo>
                  <a:lnTo>
                    <a:pt x="701" y="24"/>
                  </a:lnTo>
                  <a:lnTo>
                    <a:pt x="694" y="27"/>
                  </a:lnTo>
                  <a:lnTo>
                    <a:pt x="686" y="28"/>
                  </a:lnTo>
                  <a:lnTo>
                    <a:pt x="678" y="29"/>
                  </a:lnTo>
                  <a:lnTo>
                    <a:pt x="668" y="30"/>
                  </a:lnTo>
                  <a:lnTo>
                    <a:pt x="659" y="30"/>
                  </a:lnTo>
                  <a:lnTo>
                    <a:pt x="650" y="29"/>
                  </a:lnTo>
                  <a:lnTo>
                    <a:pt x="642" y="29"/>
                  </a:lnTo>
                  <a:lnTo>
                    <a:pt x="634" y="27"/>
                  </a:lnTo>
                  <a:lnTo>
                    <a:pt x="626" y="26"/>
                  </a:lnTo>
                  <a:lnTo>
                    <a:pt x="620" y="23"/>
                  </a:lnTo>
                  <a:lnTo>
                    <a:pt x="614" y="20"/>
                  </a:lnTo>
                  <a:lnTo>
                    <a:pt x="611" y="17"/>
                  </a:lnTo>
                  <a:lnTo>
                    <a:pt x="609" y="14"/>
                  </a:lnTo>
                  <a:lnTo>
                    <a:pt x="607" y="11"/>
                  </a:lnTo>
                  <a:lnTo>
                    <a:pt x="604" y="8"/>
                  </a:lnTo>
                  <a:lnTo>
                    <a:pt x="600" y="6"/>
                  </a:lnTo>
                  <a:lnTo>
                    <a:pt x="595" y="4"/>
                  </a:lnTo>
                  <a:lnTo>
                    <a:pt x="589" y="2"/>
                  </a:lnTo>
                  <a:lnTo>
                    <a:pt x="583" y="0"/>
                  </a:lnTo>
                  <a:lnTo>
                    <a:pt x="576" y="0"/>
                  </a:lnTo>
                  <a:lnTo>
                    <a:pt x="569" y="0"/>
                  </a:lnTo>
                  <a:lnTo>
                    <a:pt x="562" y="0"/>
                  </a:lnTo>
                  <a:lnTo>
                    <a:pt x="556" y="2"/>
                  </a:lnTo>
                  <a:lnTo>
                    <a:pt x="549" y="5"/>
                  </a:lnTo>
                  <a:lnTo>
                    <a:pt x="543" y="8"/>
                  </a:lnTo>
                  <a:lnTo>
                    <a:pt x="537" y="13"/>
                  </a:lnTo>
                  <a:lnTo>
                    <a:pt x="534" y="19"/>
                  </a:lnTo>
                  <a:lnTo>
                    <a:pt x="531" y="26"/>
                  </a:lnTo>
                  <a:lnTo>
                    <a:pt x="530" y="34"/>
                  </a:lnTo>
                  <a:lnTo>
                    <a:pt x="528" y="52"/>
                  </a:lnTo>
                  <a:lnTo>
                    <a:pt x="522" y="87"/>
                  </a:lnTo>
                  <a:lnTo>
                    <a:pt x="513" y="136"/>
                  </a:lnTo>
                  <a:lnTo>
                    <a:pt x="501" y="198"/>
                  </a:lnTo>
                  <a:lnTo>
                    <a:pt x="486" y="270"/>
                  </a:lnTo>
                  <a:lnTo>
                    <a:pt x="469" y="348"/>
                  </a:lnTo>
                  <a:lnTo>
                    <a:pt x="451" y="431"/>
                  </a:lnTo>
                  <a:lnTo>
                    <a:pt x="430" y="516"/>
                  </a:lnTo>
                  <a:lnTo>
                    <a:pt x="409" y="603"/>
                  </a:lnTo>
                  <a:lnTo>
                    <a:pt x="386" y="686"/>
                  </a:lnTo>
                  <a:lnTo>
                    <a:pt x="364" y="763"/>
                  </a:lnTo>
                  <a:lnTo>
                    <a:pt x="341" y="834"/>
                  </a:lnTo>
                  <a:lnTo>
                    <a:pt x="319" y="894"/>
                  </a:lnTo>
                  <a:lnTo>
                    <a:pt x="299" y="943"/>
                  </a:lnTo>
                  <a:lnTo>
                    <a:pt x="278" y="977"/>
                  </a:lnTo>
                  <a:lnTo>
                    <a:pt x="260" y="993"/>
                  </a:lnTo>
                  <a:lnTo>
                    <a:pt x="257" y="991"/>
                  </a:lnTo>
                  <a:lnTo>
                    <a:pt x="251" y="985"/>
                  </a:lnTo>
                  <a:lnTo>
                    <a:pt x="242" y="974"/>
                  </a:lnTo>
                  <a:lnTo>
                    <a:pt x="231" y="957"/>
                  </a:lnTo>
                  <a:lnTo>
                    <a:pt x="218" y="932"/>
                  </a:lnTo>
                  <a:lnTo>
                    <a:pt x="203" y="901"/>
                  </a:lnTo>
                  <a:lnTo>
                    <a:pt x="189" y="863"/>
                  </a:lnTo>
                  <a:lnTo>
                    <a:pt x="177" y="816"/>
                  </a:lnTo>
                  <a:lnTo>
                    <a:pt x="177" y="811"/>
                  </a:lnTo>
                  <a:lnTo>
                    <a:pt x="177" y="802"/>
                  </a:lnTo>
                  <a:lnTo>
                    <a:pt x="171" y="795"/>
                  </a:lnTo>
                  <a:lnTo>
                    <a:pt x="158" y="798"/>
                  </a:lnTo>
                  <a:lnTo>
                    <a:pt x="150" y="802"/>
                  </a:lnTo>
                  <a:lnTo>
                    <a:pt x="143" y="804"/>
                  </a:lnTo>
                  <a:lnTo>
                    <a:pt x="136" y="806"/>
                  </a:lnTo>
                  <a:lnTo>
                    <a:pt x="131" y="807"/>
                  </a:lnTo>
                  <a:lnTo>
                    <a:pt x="126" y="806"/>
                  </a:lnTo>
                  <a:lnTo>
                    <a:pt x="121" y="802"/>
                  </a:lnTo>
                  <a:lnTo>
                    <a:pt x="117" y="798"/>
                  </a:lnTo>
                  <a:lnTo>
                    <a:pt x="112" y="792"/>
                  </a:lnTo>
                  <a:lnTo>
                    <a:pt x="107" y="787"/>
                  </a:lnTo>
                  <a:lnTo>
                    <a:pt x="102" y="786"/>
                  </a:lnTo>
                  <a:lnTo>
                    <a:pt x="96" y="787"/>
                  </a:lnTo>
                  <a:lnTo>
                    <a:pt x="90" y="792"/>
                  </a:lnTo>
                  <a:lnTo>
                    <a:pt x="84" y="799"/>
                  </a:lnTo>
                  <a:lnTo>
                    <a:pt x="80" y="807"/>
                  </a:lnTo>
                  <a:lnTo>
                    <a:pt x="78" y="817"/>
                  </a:lnTo>
                  <a:lnTo>
                    <a:pt x="76" y="828"/>
                  </a:lnTo>
                  <a:lnTo>
                    <a:pt x="78" y="849"/>
                  </a:lnTo>
                  <a:lnTo>
                    <a:pt x="78" y="892"/>
                  </a:lnTo>
                  <a:lnTo>
                    <a:pt x="78" y="947"/>
                  </a:lnTo>
                  <a:lnTo>
                    <a:pt x="75" y="1011"/>
                  </a:lnTo>
                  <a:lnTo>
                    <a:pt x="68" y="1079"/>
                  </a:lnTo>
                  <a:lnTo>
                    <a:pt x="57" y="1143"/>
                  </a:lnTo>
                  <a:lnTo>
                    <a:pt x="38" y="1200"/>
                  </a:lnTo>
                  <a:lnTo>
                    <a:pt x="12" y="1242"/>
                  </a:lnTo>
                  <a:lnTo>
                    <a:pt x="0" y="1277"/>
                  </a:lnTo>
                  <a:lnTo>
                    <a:pt x="59" y="1265"/>
                  </a:lnTo>
                  <a:lnTo>
                    <a:pt x="53" y="1318"/>
                  </a:lnTo>
                  <a:lnTo>
                    <a:pt x="42" y="1341"/>
                  </a:lnTo>
                  <a:lnTo>
                    <a:pt x="71" y="1360"/>
                  </a:lnTo>
                  <a:lnTo>
                    <a:pt x="208" y="1350"/>
                  </a:lnTo>
                  <a:lnTo>
                    <a:pt x="205" y="1309"/>
                  </a:lnTo>
                  <a:lnTo>
                    <a:pt x="192" y="1295"/>
                  </a:lnTo>
                  <a:lnTo>
                    <a:pt x="189" y="1199"/>
                  </a:lnTo>
                  <a:lnTo>
                    <a:pt x="190" y="1197"/>
                  </a:lnTo>
                  <a:lnTo>
                    <a:pt x="196" y="1194"/>
                  </a:lnTo>
                  <a:lnTo>
                    <a:pt x="204" y="1188"/>
                  </a:lnTo>
                  <a:lnTo>
                    <a:pt x="215" y="1181"/>
                  </a:lnTo>
                  <a:lnTo>
                    <a:pt x="228" y="1173"/>
                  </a:lnTo>
                  <a:lnTo>
                    <a:pt x="246" y="1163"/>
                  </a:lnTo>
                  <a:lnTo>
                    <a:pt x="264" y="1152"/>
                  </a:lnTo>
                  <a:lnTo>
                    <a:pt x="286" y="1142"/>
                  </a:lnTo>
                  <a:lnTo>
                    <a:pt x="309" y="1131"/>
                  </a:lnTo>
                  <a:lnTo>
                    <a:pt x="336" y="1119"/>
                  </a:lnTo>
                  <a:lnTo>
                    <a:pt x="363" y="1109"/>
                  </a:lnTo>
                  <a:lnTo>
                    <a:pt x="393" y="1098"/>
                  </a:lnTo>
                  <a:lnTo>
                    <a:pt x="424" y="1088"/>
                  </a:lnTo>
                  <a:lnTo>
                    <a:pt x="456" y="1080"/>
                  </a:lnTo>
                  <a:lnTo>
                    <a:pt x="491" y="1073"/>
                  </a:lnTo>
                  <a:lnTo>
                    <a:pt x="527" y="1067"/>
                  </a:lnTo>
                  <a:lnTo>
                    <a:pt x="533" y="1271"/>
                  </a:lnTo>
                  <a:lnTo>
                    <a:pt x="509" y="1295"/>
                  </a:lnTo>
                  <a:lnTo>
                    <a:pt x="507" y="1365"/>
                  </a:lnTo>
                  <a:lnTo>
                    <a:pt x="562" y="1381"/>
                  </a:lnTo>
                  <a:lnTo>
                    <a:pt x="781" y="1365"/>
                  </a:lnTo>
                  <a:lnTo>
                    <a:pt x="772" y="1290"/>
                  </a:lnTo>
                  <a:lnTo>
                    <a:pt x="761" y="1260"/>
                  </a:lnTo>
                  <a:lnTo>
                    <a:pt x="772" y="997"/>
                  </a:lnTo>
                  <a:lnTo>
                    <a:pt x="774" y="997"/>
                  </a:lnTo>
                  <a:lnTo>
                    <a:pt x="780" y="995"/>
                  </a:lnTo>
                  <a:lnTo>
                    <a:pt x="789" y="992"/>
                  </a:lnTo>
                  <a:lnTo>
                    <a:pt x="802" y="989"/>
                  </a:lnTo>
                  <a:lnTo>
                    <a:pt x="817" y="985"/>
                  </a:lnTo>
                  <a:lnTo>
                    <a:pt x="834" y="981"/>
                  </a:lnTo>
                  <a:lnTo>
                    <a:pt x="853" y="976"/>
                  </a:lnTo>
                  <a:lnTo>
                    <a:pt x="873" y="972"/>
                  </a:lnTo>
                  <a:lnTo>
                    <a:pt x="894" y="966"/>
                  </a:lnTo>
                  <a:lnTo>
                    <a:pt x="916" y="961"/>
                  </a:lnTo>
                  <a:lnTo>
                    <a:pt x="938" y="955"/>
                  </a:lnTo>
                  <a:lnTo>
                    <a:pt x="960" y="950"/>
                  </a:lnTo>
                  <a:lnTo>
                    <a:pt x="982" y="945"/>
                  </a:lnTo>
                  <a:lnTo>
                    <a:pt x="1001" y="940"/>
                  </a:lnTo>
                  <a:lnTo>
                    <a:pt x="1020" y="936"/>
                  </a:lnTo>
                  <a:lnTo>
                    <a:pt x="1036" y="932"/>
                  </a:lnTo>
                  <a:lnTo>
                    <a:pt x="1054" y="1314"/>
                  </a:lnTo>
                  <a:lnTo>
                    <a:pt x="1143" y="1313"/>
                  </a:lnTo>
                  <a:lnTo>
                    <a:pt x="1143" y="1299"/>
                  </a:lnTo>
                  <a:lnTo>
                    <a:pt x="1142" y="1262"/>
                  </a:lnTo>
                  <a:lnTo>
                    <a:pt x="1143" y="1210"/>
                  </a:lnTo>
                  <a:lnTo>
                    <a:pt x="1148" y="1150"/>
                  </a:lnTo>
                  <a:lnTo>
                    <a:pt x="1158" y="1091"/>
                  </a:lnTo>
                  <a:lnTo>
                    <a:pt x="1174" y="1041"/>
                  </a:lnTo>
                  <a:lnTo>
                    <a:pt x="1199" y="1005"/>
                  </a:lnTo>
                  <a:lnTo>
                    <a:pt x="1235" y="992"/>
                  </a:lnTo>
                  <a:lnTo>
                    <a:pt x="1262" y="1003"/>
                  </a:lnTo>
                  <a:lnTo>
                    <a:pt x="1282" y="1030"/>
                  </a:lnTo>
                  <a:lnTo>
                    <a:pt x="1297" y="1067"/>
                  </a:lnTo>
                  <a:lnTo>
                    <a:pt x="1307" y="1109"/>
                  </a:lnTo>
                  <a:lnTo>
                    <a:pt x="1312" y="1151"/>
                  </a:lnTo>
                  <a:lnTo>
                    <a:pt x="1316" y="1187"/>
                  </a:lnTo>
                  <a:lnTo>
                    <a:pt x="1317" y="1214"/>
                  </a:lnTo>
                  <a:lnTo>
                    <a:pt x="1317" y="1223"/>
                  </a:lnTo>
                  <a:lnTo>
                    <a:pt x="1442" y="1191"/>
                  </a:lnTo>
                  <a:lnTo>
                    <a:pt x="1440" y="1176"/>
                  </a:lnTo>
                  <a:lnTo>
                    <a:pt x="1437" y="1137"/>
                  </a:lnTo>
                  <a:lnTo>
                    <a:pt x="1434" y="1082"/>
                  </a:lnTo>
                  <a:lnTo>
                    <a:pt x="1434" y="1017"/>
                  </a:lnTo>
                  <a:lnTo>
                    <a:pt x="1440" y="949"/>
                  </a:lnTo>
                  <a:lnTo>
                    <a:pt x="1455" y="886"/>
                  </a:lnTo>
                  <a:lnTo>
                    <a:pt x="1482" y="836"/>
                  </a:lnTo>
                  <a:lnTo>
                    <a:pt x="1522" y="804"/>
                  </a:lnTo>
                  <a:lnTo>
                    <a:pt x="1543" y="799"/>
                  </a:lnTo>
                  <a:lnTo>
                    <a:pt x="1561" y="799"/>
                  </a:lnTo>
                  <a:lnTo>
                    <a:pt x="1576" y="806"/>
                  </a:lnTo>
                  <a:lnTo>
                    <a:pt x="1590" y="818"/>
                  </a:lnTo>
                  <a:lnTo>
                    <a:pt x="1599" y="839"/>
                  </a:lnTo>
                  <a:lnTo>
                    <a:pt x="1607" y="868"/>
                  </a:lnTo>
                  <a:lnTo>
                    <a:pt x="1612" y="904"/>
                  </a:lnTo>
                  <a:lnTo>
                    <a:pt x="1613" y="949"/>
                  </a:lnTo>
                  <a:lnTo>
                    <a:pt x="1614" y="1031"/>
                  </a:lnTo>
                  <a:lnTo>
                    <a:pt x="1617" y="1093"/>
                  </a:lnTo>
                  <a:lnTo>
                    <a:pt x="1621" y="1131"/>
                  </a:lnTo>
                  <a:lnTo>
                    <a:pt x="1622" y="1144"/>
                  </a:lnTo>
                  <a:lnTo>
                    <a:pt x="1670" y="1126"/>
                  </a:lnTo>
                  <a:lnTo>
                    <a:pt x="1673" y="1101"/>
                  </a:lnTo>
                  <a:lnTo>
                    <a:pt x="1676" y="1035"/>
                  </a:lnTo>
                  <a:lnTo>
                    <a:pt x="1680" y="940"/>
                  </a:lnTo>
                  <a:lnTo>
                    <a:pt x="1682" y="8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77" name="Freeform 123"/>
            <p:cNvSpPr>
              <a:spLocks/>
            </p:cNvSpPr>
            <p:nvPr/>
          </p:nvSpPr>
          <p:spPr bwMode="auto">
            <a:xfrm>
              <a:off x="3821" y="1657"/>
              <a:ext cx="68" cy="2074"/>
            </a:xfrm>
            <a:custGeom>
              <a:avLst/>
              <a:gdLst>
                <a:gd name="T0" fmla="*/ 438 w 41"/>
                <a:gd name="T1" fmla="*/ 539 h 1250"/>
                <a:gd name="T2" fmla="*/ 423 w 41"/>
                <a:gd name="T3" fmla="*/ 2139 h 1250"/>
                <a:gd name="T4" fmla="*/ 415 w 41"/>
                <a:gd name="T5" fmla="*/ 5746 h 1250"/>
                <a:gd name="T6" fmla="*/ 388 w 41"/>
                <a:gd name="T7" fmla="*/ 9555 h 1250"/>
                <a:gd name="T8" fmla="*/ 380 w 41"/>
                <a:gd name="T9" fmla="*/ 11822 h 1250"/>
                <a:gd name="T10" fmla="*/ 388 w 41"/>
                <a:gd name="T11" fmla="*/ 12841 h 1250"/>
                <a:gd name="T12" fmla="*/ 415 w 41"/>
                <a:gd name="T13" fmla="*/ 13947 h 1250"/>
                <a:gd name="T14" fmla="*/ 423 w 41"/>
                <a:gd name="T15" fmla="*/ 14822 h 1250"/>
                <a:gd name="T16" fmla="*/ 438 w 41"/>
                <a:gd name="T17" fmla="*/ 15188 h 1250"/>
                <a:gd name="T18" fmla="*/ 514 w 41"/>
                <a:gd name="T19" fmla="*/ 15645 h 1250"/>
                <a:gd name="T20" fmla="*/ 0 w 41"/>
                <a:gd name="T21" fmla="*/ 15716 h 1250"/>
                <a:gd name="T22" fmla="*/ 0 w 41"/>
                <a:gd name="T23" fmla="*/ 15051 h 1250"/>
                <a:gd name="T24" fmla="*/ 76 w 41"/>
                <a:gd name="T25" fmla="*/ 174 h 1250"/>
                <a:gd name="T26" fmla="*/ 91 w 41"/>
                <a:gd name="T27" fmla="*/ 168 h 1250"/>
                <a:gd name="T28" fmla="*/ 113 w 41"/>
                <a:gd name="T29" fmla="*/ 126 h 1250"/>
                <a:gd name="T30" fmla="*/ 138 w 41"/>
                <a:gd name="T31" fmla="*/ 76 h 1250"/>
                <a:gd name="T32" fmla="*/ 187 w 41"/>
                <a:gd name="T33" fmla="*/ 37 h 1250"/>
                <a:gd name="T34" fmla="*/ 242 w 41"/>
                <a:gd name="T35" fmla="*/ 0 h 1250"/>
                <a:gd name="T36" fmla="*/ 285 w 41"/>
                <a:gd name="T37" fmla="*/ 22 h 1250"/>
                <a:gd name="T38" fmla="*/ 325 w 41"/>
                <a:gd name="T39" fmla="*/ 76 h 1250"/>
                <a:gd name="T40" fmla="*/ 380 w 41"/>
                <a:gd name="T41" fmla="*/ 174 h 1250"/>
                <a:gd name="T42" fmla="*/ 415 w 41"/>
                <a:gd name="T43" fmla="*/ 380 h 1250"/>
                <a:gd name="T44" fmla="*/ 423 w 41"/>
                <a:gd name="T45" fmla="*/ 504 h 1250"/>
                <a:gd name="T46" fmla="*/ 438 w 41"/>
                <a:gd name="T47" fmla="*/ 539 h 1250"/>
                <a:gd name="T48" fmla="*/ 438 w 41"/>
                <a:gd name="T49" fmla="*/ 539 h 12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"/>
                <a:gd name="T76" fmla="*/ 0 h 1250"/>
                <a:gd name="T77" fmla="*/ 41 w 41"/>
                <a:gd name="T78" fmla="*/ 1250 h 12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" h="1250">
                  <a:moveTo>
                    <a:pt x="35" y="43"/>
                  </a:moveTo>
                  <a:lnTo>
                    <a:pt x="34" y="170"/>
                  </a:lnTo>
                  <a:lnTo>
                    <a:pt x="33" y="457"/>
                  </a:lnTo>
                  <a:lnTo>
                    <a:pt x="31" y="760"/>
                  </a:lnTo>
                  <a:lnTo>
                    <a:pt x="30" y="940"/>
                  </a:lnTo>
                  <a:lnTo>
                    <a:pt x="31" y="1021"/>
                  </a:lnTo>
                  <a:lnTo>
                    <a:pt x="33" y="1109"/>
                  </a:lnTo>
                  <a:lnTo>
                    <a:pt x="34" y="1179"/>
                  </a:lnTo>
                  <a:lnTo>
                    <a:pt x="35" y="1208"/>
                  </a:lnTo>
                  <a:lnTo>
                    <a:pt x="41" y="1244"/>
                  </a:lnTo>
                  <a:lnTo>
                    <a:pt x="0" y="1250"/>
                  </a:lnTo>
                  <a:lnTo>
                    <a:pt x="0" y="1197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6"/>
                  </a:lnTo>
                  <a:lnTo>
                    <a:pt x="30" y="14"/>
                  </a:lnTo>
                  <a:lnTo>
                    <a:pt x="33" y="30"/>
                  </a:lnTo>
                  <a:lnTo>
                    <a:pt x="34" y="40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78" name="Freeform 124"/>
            <p:cNvSpPr>
              <a:spLocks/>
            </p:cNvSpPr>
            <p:nvPr/>
          </p:nvSpPr>
          <p:spPr bwMode="auto">
            <a:xfrm>
              <a:off x="4092" y="1644"/>
              <a:ext cx="68" cy="2097"/>
            </a:xfrm>
            <a:custGeom>
              <a:avLst/>
              <a:gdLst>
                <a:gd name="T0" fmla="*/ 514 w 41"/>
                <a:gd name="T1" fmla="*/ 541 h 1260"/>
                <a:gd name="T2" fmla="*/ 498 w 41"/>
                <a:gd name="T3" fmla="*/ 2157 h 1260"/>
                <a:gd name="T4" fmla="*/ 493 w 41"/>
                <a:gd name="T5" fmla="*/ 5822 h 1260"/>
                <a:gd name="T6" fmla="*/ 456 w 41"/>
                <a:gd name="T7" fmla="*/ 9689 h 1260"/>
                <a:gd name="T8" fmla="*/ 438 w 41"/>
                <a:gd name="T9" fmla="*/ 11991 h 1260"/>
                <a:gd name="T10" fmla="*/ 456 w 41"/>
                <a:gd name="T11" fmla="*/ 13038 h 1260"/>
                <a:gd name="T12" fmla="*/ 493 w 41"/>
                <a:gd name="T13" fmla="*/ 14148 h 1260"/>
                <a:gd name="T14" fmla="*/ 498 w 41"/>
                <a:gd name="T15" fmla="*/ 15052 h 1260"/>
                <a:gd name="T16" fmla="*/ 514 w 41"/>
                <a:gd name="T17" fmla="*/ 15415 h 1260"/>
                <a:gd name="T18" fmla="*/ 514 w 41"/>
                <a:gd name="T19" fmla="*/ 16029 h 1260"/>
                <a:gd name="T20" fmla="*/ 0 w 41"/>
                <a:gd name="T21" fmla="*/ 16087 h 1260"/>
                <a:gd name="T22" fmla="*/ 76 w 41"/>
                <a:gd name="T23" fmla="*/ 15268 h 1260"/>
                <a:gd name="T24" fmla="*/ 151 w 41"/>
                <a:gd name="T25" fmla="*/ 153 h 1260"/>
                <a:gd name="T26" fmla="*/ 166 w 41"/>
                <a:gd name="T27" fmla="*/ 138 h 1260"/>
                <a:gd name="T28" fmla="*/ 187 w 41"/>
                <a:gd name="T29" fmla="*/ 117 h 1260"/>
                <a:gd name="T30" fmla="*/ 229 w 41"/>
                <a:gd name="T31" fmla="*/ 62 h 1260"/>
                <a:gd name="T32" fmla="*/ 264 w 41"/>
                <a:gd name="T33" fmla="*/ 22 h 1260"/>
                <a:gd name="T34" fmla="*/ 310 w 41"/>
                <a:gd name="T35" fmla="*/ 0 h 1260"/>
                <a:gd name="T36" fmla="*/ 367 w 41"/>
                <a:gd name="T37" fmla="*/ 13 h 1260"/>
                <a:gd name="T38" fmla="*/ 415 w 41"/>
                <a:gd name="T39" fmla="*/ 55 h 1260"/>
                <a:gd name="T40" fmla="*/ 438 w 41"/>
                <a:gd name="T41" fmla="*/ 153 h 1260"/>
                <a:gd name="T42" fmla="*/ 493 w 41"/>
                <a:gd name="T43" fmla="*/ 383 h 1260"/>
                <a:gd name="T44" fmla="*/ 498 w 41"/>
                <a:gd name="T45" fmla="*/ 499 h 1260"/>
                <a:gd name="T46" fmla="*/ 514 w 41"/>
                <a:gd name="T47" fmla="*/ 541 h 1260"/>
                <a:gd name="T48" fmla="*/ 514 w 41"/>
                <a:gd name="T49" fmla="*/ 541 h 12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"/>
                <a:gd name="T76" fmla="*/ 0 h 1260"/>
                <a:gd name="T77" fmla="*/ 41 w 41"/>
                <a:gd name="T78" fmla="*/ 1260 h 126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" h="1260">
                  <a:moveTo>
                    <a:pt x="41" y="42"/>
                  </a:moveTo>
                  <a:lnTo>
                    <a:pt x="40" y="169"/>
                  </a:lnTo>
                  <a:lnTo>
                    <a:pt x="39" y="456"/>
                  </a:lnTo>
                  <a:lnTo>
                    <a:pt x="36" y="759"/>
                  </a:lnTo>
                  <a:lnTo>
                    <a:pt x="35" y="939"/>
                  </a:lnTo>
                  <a:lnTo>
                    <a:pt x="36" y="1021"/>
                  </a:lnTo>
                  <a:lnTo>
                    <a:pt x="39" y="1108"/>
                  </a:lnTo>
                  <a:lnTo>
                    <a:pt x="40" y="1179"/>
                  </a:lnTo>
                  <a:lnTo>
                    <a:pt x="41" y="1207"/>
                  </a:lnTo>
                  <a:lnTo>
                    <a:pt x="41" y="1255"/>
                  </a:lnTo>
                  <a:lnTo>
                    <a:pt x="0" y="1260"/>
                  </a:lnTo>
                  <a:lnTo>
                    <a:pt x="6" y="1196"/>
                  </a:lnTo>
                  <a:lnTo>
                    <a:pt x="12" y="12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8" y="5"/>
                  </a:lnTo>
                  <a:lnTo>
                    <a:pt x="21" y="2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5" y="12"/>
                  </a:lnTo>
                  <a:lnTo>
                    <a:pt x="39" y="30"/>
                  </a:lnTo>
                  <a:lnTo>
                    <a:pt x="40" y="39"/>
                  </a:lnTo>
                  <a:lnTo>
                    <a:pt x="41" y="4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79" name="Freeform 125"/>
            <p:cNvSpPr>
              <a:spLocks/>
            </p:cNvSpPr>
            <p:nvPr/>
          </p:nvSpPr>
          <p:spPr bwMode="auto">
            <a:xfrm>
              <a:off x="3870" y="1679"/>
              <a:ext cx="252" cy="136"/>
            </a:xfrm>
            <a:custGeom>
              <a:avLst/>
              <a:gdLst>
                <a:gd name="T0" fmla="*/ 0 w 152"/>
                <a:gd name="T1" fmla="*/ 0 h 82"/>
                <a:gd name="T2" fmla="*/ 802 w 152"/>
                <a:gd name="T3" fmla="*/ 60 h 82"/>
                <a:gd name="T4" fmla="*/ 1905 w 152"/>
                <a:gd name="T5" fmla="*/ 151 h 82"/>
                <a:gd name="T6" fmla="*/ 1905 w 152"/>
                <a:gd name="T7" fmla="*/ 1032 h 82"/>
                <a:gd name="T8" fmla="*/ 1844 w 152"/>
                <a:gd name="T9" fmla="*/ 1010 h 82"/>
                <a:gd name="T10" fmla="*/ 1699 w 152"/>
                <a:gd name="T11" fmla="*/ 940 h 82"/>
                <a:gd name="T12" fmla="*/ 1467 w 152"/>
                <a:gd name="T13" fmla="*/ 861 h 82"/>
                <a:gd name="T14" fmla="*/ 1185 w 152"/>
                <a:gd name="T15" fmla="*/ 803 h 82"/>
                <a:gd name="T16" fmla="*/ 894 w 152"/>
                <a:gd name="T17" fmla="*/ 756 h 82"/>
                <a:gd name="T18" fmla="*/ 574 w 152"/>
                <a:gd name="T19" fmla="*/ 756 h 82"/>
                <a:gd name="T20" fmla="*/ 272 w 152"/>
                <a:gd name="T21" fmla="*/ 818 h 82"/>
                <a:gd name="T22" fmla="*/ 0 w 152"/>
                <a:gd name="T23" fmla="*/ 955 h 82"/>
                <a:gd name="T24" fmla="*/ 0 w 152"/>
                <a:gd name="T25" fmla="*/ 0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2"/>
                <a:gd name="T40" fmla="*/ 0 h 82"/>
                <a:gd name="T41" fmla="*/ 152 w 15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2" h="82">
                  <a:moveTo>
                    <a:pt x="0" y="0"/>
                  </a:moveTo>
                  <a:lnTo>
                    <a:pt x="64" y="5"/>
                  </a:lnTo>
                  <a:lnTo>
                    <a:pt x="152" y="12"/>
                  </a:lnTo>
                  <a:lnTo>
                    <a:pt x="152" y="82"/>
                  </a:lnTo>
                  <a:lnTo>
                    <a:pt x="147" y="80"/>
                  </a:lnTo>
                  <a:lnTo>
                    <a:pt x="136" y="75"/>
                  </a:lnTo>
                  <a:lnTo>
                    <a:pt x="117" y="69"/>
                  </a:lnTo>
                  <a:lnTo>
                    <a:pt x="95" y="64"/>
                  </a:lnTo>
                  <a:lnTo>
                    <a:pt x="71" y="60"/>
                  </a:lnTo>
                  <a:lnTo>
                    <a:pt x="46" y="60"/>
                  </a:lnTo>
                  <a:lnTo>
                    <a:pt x="22" y="65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0" name="Freeform 126"/>
            <p:cNvSpPr>
              <a:spLocks/>
            </p:cNvSpPr>
            <p:nvPr/>
          </p:nvSpPr>
          <p:spPr bwMode="auto">
            <a:xfrm>
              <a:off x="3870" y="1967"/>
              <a:ext cx="252" cy="136"/>
            </a:xfrm>
            <a:custGeom>
              <a:avLst/>
              <a:gdLst>
                <a:gd name="T0" fmla="*/ 0 w 152"/>
                <a:gd name="T1" fmla="*/ 0 h 82"/>
                <a:gd name="T2" fmla="*/ 1905 w 152"/>
                <a:gd name="T3" fmla="*/ 151 h 82"/>
                <a:gd name="T4" fmla="*/ 1905 w 152"/>
                <a:gd name="T5" fmla="*/ 1032 h 82"/>
                <a:gd name="T6" fmla="*/ 1844 w 152"/>
                <a:gd name="T7" fmla="*/ 1010 h 82"/>
                <a:gd name="T8" fmla="*/ 1699 w 152"/>
                <a:gd name="T9" fmla="*/ 940 h 82"/>
                <a:gd name="T10" fmla="*/ 1467 w 152"/>
                <a:gd name="T11" fmla="*/ 874 h 82"/>
                <a:gd name="T12" fmla="*/ 1185 w 152"/>
                <a:gd name="T13" fmla="*/ 803 h 82"/>
                <a:gd name="T14" fmla="*/ 894 w 152"/>
                <a:gd name="T15" fmla="*/ 756 h 82"/>
                <a:gd name="T16" fmla="*/ 574 w 152"/>
                <a:gd name="T17" fmla="*/ 756 h 82"/>
                <a:gd name="T18" fmla="*/ 272 w 152"/>
                <a:gd name="T19" fmla="*/ 818 h 82"/>
                <a:gd name="T20" fmla="*/ 0 w 152"/>
                <a:gd name="T21" fmla="*/ 969 h 82"/>
                <a:gd name="T22" fmla="*/ 0 w 152"/>
                <a:gd name="T23" fmla="*/ 0 h 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82"/>
                <a:gd name="T38" fmla="*/ 152 w 152"/>
                <a:gd name="T39" fmla="*/ 82 h 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82">
                  <a:moveTo>
                    <a:pt x="0" y="0"/>
                  </a:moveTo>
                  <a:lnTo>
                    <a:pt x="152" y="12"/>
                  </a:lnTo>
                  <a:lnTo>
                    <a:pt x="152" y="82"/>
                  </a:lnTo>
                  <a:lnTo>
                    <a:pt x="147" y="80"/>
                  </a:lnTo>
                  <a:lnTo>
                    <a:pt x="136" y="75"/>
                  </a:lnTo>
                  <a:lnTo>
                    <a:pt x="117" y="70"/>
                  </a:lnTo>
                  <a:lnTo>
                    <a:pt x="95" y="64"/>
                  </a:lnTo>
                  <a:lnTo>
                    <a:pt x="71" y="60"/>
                  </a:lnTo>
                  <a:lnTo>
                    <a:pt x="46" y="60"/>
                  </a:lnTo>
                  <a:lnTo>
                    <a:pt x="22" y="65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1" name="Freeform 127"/>
            <p:cNvSpPr>
              <a:spLocks/>
            </p:cNvSpPr>
            <p:nvPr/>
          </p:nvSpPr>
          <p:spPr bwMode="auto">
            <a:xfrm>
              <a:off x="3860" y="2280"/>
              <a:ext cx="252" cy="165"/>
            </a:xfrm>
            <a:custGeom>
              <a:avLst/>
              <a:gdLst>
                <a:gd name="T0" fmla="*/ 0 w 152"/>
                <a:gd name="T1" fmla="*/ 0 h 99"/>
                <a:gd name="T2" fmla="*/ 1905 w 152"/>
                <a:gd name="T3" fmla="*/ 153 h 99"/>
                <a:gd name="T4" fmla="*/ 1905 w 152"/>
                <a:gd name="T5" fmla="*/ 1272 h 99"/>
                <a:gd name="T6" fmla="*/ 1844 w 152"/>
                <a:gd name="T7" fmla="*/ 1250 h 99"/>
                <a:gd name="T8" fmla="*/ 1699 w 152"/>
                <a:gd name="T9" fmla="*/ 1180 h 99"/>
                <a:gd name="T10" fmla="*/ 1467 w 152"/>
                <a:gd name="T11" fmla="*/ 1120 h 99"/>
                <a:gd name="T12" fmla="*/ 1204 w 152"/>
                <a:gd name="T13" fmla="*/ 1042 h 99"/>
                <a:gd name="T14" fmla="*/ 894 w 152"/>
                <a:gd name="T15" fmla="*/ 1005 h 99"/>
                <a:gd name="T16" fmla="*/ 574 w 152"/>
                <a:gd name="T17" fmla="*/ 1005 h 99"/>
                <a:gd name="T18" fmla="*/ 272 w 152"/>
                <a:gd name="T19" fmla="*/ 1055 h 99"/>
                <a:gd name="T20" fmla="*/ 0 w 152"/>
                <a:gd name="T21" fmla="*/ 1213 h 99"/>
                <a:gd name="T22" fmla="*/ 0 w 152"/>
                <a:gd name="T23" fmla="*/ 0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99"/>
                <a:gd name="T38" fmla="*/ 152 w 152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99">
                  <a:moveTo>
                    <a:pt x="0" y="0"/>
                  </a:moveTo>
                  <a:lnTo>
                    <a:pt x="152" y="12"/>
                  </a:lnTo>
                  <a:lnTo>
                    <a:pt x="152" y="99"/>
                  </a:lnTo>
                  <a:lnTo>
                    <a:pt x="147" y="97"/>
                  </a:lnTo>
                  <a:lnTo>
                    <a:pt x="136" y="92"/>
                  </a:lnTo>
                  <a:lnTo>
                    <a:pt x="117" y="87"/>
                  </a:lnTo>
                  <a:lnTo>
                    <a:pt x="96" y="81"/>
                  </a:lnTo>
                  <a:lnTo>
                    <a:pt x="71" y="78"/>
                  </a:lnTo>
                  <a:lnTo>
                    <a:pt x="46" y="78"/>
                  </a:lnTo>
                  <a:lnTo>
                    <a:pt x="22" y="82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2" name="Freeform 128"/>
            <p:cNvSpPr>
              <a:spLocks/>
            </p:cNvSpPr>
            <p:nvPr/>
          </p:nvSpPr>
          <p:spPr bwMode="auto">
            <a:xfrm>
              <a:off x="3870" y="2681"/>
              <a:ext cx="252" cy="175"/>
            </a:xfrm>
            <a:custGeom>
              <a:avLst/>
              <a:gdLst>
                <a:gd name="T0" fmla="*/ 0 w 152"/>
                <a:gd name="T1" fmla="*/ 0 h 106"/>
                <a:gd name="T2" fmla="*/ 1905 w 152"/>
                <a:gd name="T3" fmla="*/ 158 h 106"/>
                <a:gd name="T4" fmla="*/ 1905 w 152"/>
                <a:gd name="T5" fmla="*/ 1299 h 106"/>
                <a:gd name="T6" fmla="*/ 1844 w 152"/>
                <a:gd name="T7" fmla="*/ 1278 h 106"/>
                <a:gd name="T8" fmla="*/ 1699 w 152"/>
                <a:gd name="T9" fmla="*/ 1210 h 106"/>
                <a:gd name="T10" fmla="*/ 1467 w 152"/>
                <a:gd name="T11" fmla="*/ 1142 h 106"/>
                <a:gd name="T12" fmla="*/ 1185 w 152"/>
                <a:gd name="T13" fmla="*/ 1076 h 106"/>
                <a:gd name="T14" fmla="*/ 894 w 152"/>
                <a:gd name="T15" fmla="*/ 1030 h 106"/>
                <a:gd name="T16" fmla="*/ 574 w 152"/>
                <a:gd name="T17" fmla="*/ 1030 h 106"/>
                <a:gd name="T18" fmla="*/ 272 w 152"/>
                <a:gd name="T19" fmla="*/ 1093 h 106"/>
                <a:gd name="T20" fmla="*/ 0 w 152"/>
                <a:gd name="T21" fmla="*/ 1223 h 106"/>
                <a:gd name="T22" fmla="*/ 0 w 152"/>
                <a:gd name="T23" fmla="*/ 0 h 1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106"/>
                <a:gd name="T38" fmla="*/ 152 w 152"/>
                <a:gd name="T39" fmla="*/ 106 h 1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106">
                  <a:moveTo>
                    <a:pt x="0" y="0"/>
                  </a:moveTo>
                  <a:lnTo>
                    <a:pt x="152" y="13"/>
                  </a:lnTo>
                  <a:lnTo>
                    <a:pt x="152" y="106"/>
                  </a:lnTo>
                  <a:lnTo>
                    <a:pt x="147" y="104"/>
                  </a:lnTo>
                  <a:lnTo>
                    <a:pt x="136" y="99"/>
                  </a:lnTo>
                  <a:lnTo>
                    <a:pt x="117" y="93"/>
                  </a:lnTo>
                  <a:lnTo>
                    <a:pt x="95" y="88"/>
                  </a:lnTo>
                  <a:lnTo>
                    <a:pt x="71" y="84"/>
                  </a:lnTo>
                  <a:lnTo>
                    <a:pt x="46" y="84"/>
                  </a:lnTo>
                  <a:lnTo>
                    <a:pt x="22" y="89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3" name="Freeform 129"/>
            <p:cNvSpPr>
              <a:spLocks/>
            </p:cNvSpPr>
            <p:nvPr/>
          </p:nvSpPr>
          <p:spPr bwMode="auto">
            <a:xfrm>
              <a:off x="3056" y="2927"/>
              <a:ext cx="29" cy="833"/>
            </a:xfrm>
            <a:custGeom>
              <a:avLst/>
              <a:gdLst>
                <a:gd name="T0" fmla="*/ 270 w 16"/>
                <a:gd name="T1" fmla="*/ 227 h 503"/>
                <a:gd name="T2" fmla="*/ 270 w 16"/>
                <a:gd name="T3" fmla="*/ 850 h 503"/>
                <a:gd name="T4" fmla="*/ 256 w 16"/>
                <a:gd name="T5" fmla="*/ 2292 h 503"/>
                <a:gd name="T6" fmla="*/ 236 w 16"/>
                <a:gd name="T7" fmla="*/ 3816 h 503"/>
                <a:gd name="T8" fmla="*/ 236 w 16"/>
                <a:gd name="T9" fmla="*/ 4708 h 503"/>
                <a:gd name="T10" fmla="*/ 236 w 16"/>
                <a:gd name="T11" fmla="*/ 5124 h 503"/>
                <a:gd name="T12" fmla="*/ 256 w 16"/>
                <a:gd name="T13" fmla="*/ 5559 h 503"/>
                <a:gd name="T14" fmla="*/ 270 w 16"/>
                <a:gd name="T15" fmla="*/ 5919 h 503"/>
                <a:gd name="T16" fmla="*/ 270 w 16"/>
                <a:gd name="T17" fmla="*/ 6069 h 503"/>
                <a:gd name="T18" fmla="*/ 315 w 16"/>
                <a:gd name="T19" fmla="*/ 6245 h 503"/>
                <a:gd name="T20" fmla="*/ 0 w 16"/>
                <a:gd name="T21" fmla="*/ 6267 h 503"/>
                <a:gd name="T22" fmla="*/ 0 w 16"/>
                <a:gd name="T23" fmla="*/ 5995 h 503"/>
                <a:gd name="T24" fmla="*/ 43 w 16"/>
                <a:gd name="T25" fmla="*/ 76 h 503"/>
                <a:gd name="T26" fmla="*/ 78 w 16"/>
                <a:gd name="T27" fmla="*/ 55 h 503"/>
                <a:gd name="T28" fmla="*/ 118 w 16"/>
                <a:gd name="T29" fmla="*/ 22 h 503"/>
                <a:gd name="T30" fmla="*/ 174 w 16"/>
                <a:gd name="T31" fmla="*/ 0 h 503"/>
                <a:gd name="T32" fmla="*/ 236 w 16"/>
                <a:gd name="T33" fmla="*/ 76 h 503"/>
                <a:gd name="T34" fmla="*/ 256 w 16"/>
                <a:gd name="T35" fmla="*/ 164 h 503"/>
                <a:gd name="T36" fmla="*/ 270 w 16"/>
                <a:gd name="T37" fmla="*/ 209 h 503"/>
                <a:gd name="T38" fmla="*/ 270 w 16"/>
                <a:gd name="T39" fmla="*/ 227 h 503"/>
                <a:gd name="T40" fmla="*/ 270 w 16"/>
                <a:gd name="T41" fmla="*/ 227 h 5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"/>
                <a:gd name="T64" fmla="*/ 0 h 503"/>
                <a:gd name="T65" fmla="*/ 16 w 16"/>
                <a:gd name="T66" fmla="*/ 503 h 50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" h="503">
                  <a:moveTo>
                    <a:pt x="14" y="18"/>
                  </a:moveTo>
                  <a:lnTo>
                    <a:pt x="14" y="68"/>
                  </a:lnTo>
                  <a:lnTo>
                    <a:pt x="13" y="184"/>
                  </a:lnTo>
                  <a:lnTo>
                    <a:pt x="12" y="306"/>
                  </a:lnTo>
                  <a:lnTo>
                    <a:pt x="12" y="378"/>
                  </a:lnTo>
                  <a:lnTo>
                    <a:pt x="12" y="411"/>
                  </a:lnTo>
                  <a:lnTo>
                    <a:pt x="13" y="446"/>
                  </a:lnTo>
                  <a:lnTo>
                    <a:pt x="14" y="475"/>
                  </a:lnTo>
                  <a:lnTo>
                    <a:pt x="14" y="487"/>
                  </a:lnTo>
                  <a:lnTo>
                    <a:pt x="16" y="501"/>
                  </a:lnTo>
                  <a:lnTo>
                    <a:pt x="0" y="503"/>
                  </a:lnTo>
                  <a:lnTo>
                    <a:pt x="0" y="481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0"/>
                  </a:lnTo>
                  <a:lnTo>
                    <a:pt x="12" y="6"/>
                  </a:lnTo>
                  <a:lnTo>
                    <a:pt x="13" y="13"/>
                  </a:lnTo>
                  <a:lnTo>
                    <a:pt x="14" y="17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4" name="Freeform 130"/>
            <p:cNvSpPr>
              <a:spLocks/>
            </p:cNvSpPr>
            <p:nvPr/>
          </p:nvSpPr>
          <p:spPr bwMode="auto">
            <a:xfrm>
              <a:off x="3162" y="2923"/>
              <a:ext cx="26" cy="840"/>
            </a:xfrm>
            <a:custGeom>
              <a:avLst/>
              <a:gdLst>
                <a:gd name="T0" fmla="*/ 179 w 16"/>
                <a:gd name="T1" fmla="*/ 209 h 507"/>
                <a:gd name="T2" fmla="*/ 179 w 16"/>
                <a:gd name="T3" fmla="*/ 852 h 507"/>
                <a:gd name="T4" fmla="*/ 166 w 16"/>
                <a:gd name="T5" fmla="*/ 2283 h 507"/>
                <a:gd name="T6" fmla="*/ 158 w 16"/>
                <a:gd name="T7" fmla="*/ 3821 h 507"/>
                <a:gd name="T8" fmla="*/ 158 w 16"/>
                <a:gd name="T9" fmla="*/ 4715 h 507"/>
                <a:gd name="T10" fmla="*/ 158 w 16"/>
                <a:gd name="T11" fmla="*/ 5116 h 507"/>
                <a:gd name="T12" fmla="*/ 166 w 16"/>
                <a:gd name="T13" fmla="*/ 5554 h 507"/>
                <a:gd name="T14" fmla="*/ 179 w 16"/>
                <a:gd name="T15" fmla="*/ 5918 h 507"/>
                <a:gd name="T16" fmla="*/ 179 w 16"/>
                <a:gd name="T17" fmla="*/ 6059 h 507"/>
                <a:gd name="T18" fmla="*/ 179 w 16"/>
                <a:gd name="T19" fmla="*/ 6307 h 507"/>
                <a:gd name="T20" fmla="*/ 0 w 16"/>
                <a:gd name="T21" fmla="*/ 6331 h 507"/>
                <a:gd name="T22" fmla="*/ 21 w 16"/>
                <a:gd name="T23" fmla="*/ 6003 h 507"/>
                <a:gd name="T24" fmla="*/ 47 w 16"/>
                <a:gd name="T25" fmla="*/ 60 h 507"/>
                <a:gd name="T26" fmla="*/ 55 w 16"/>
                <a:gd name="T27" fmla="*/ 55 h 507"/>
                <a:gd name="T28" fmla="*/ 89 w 16"/>
                <a:gd name="T29" fmla="*/ 0 h 507"/>
                <a:gd name="T30" fmla="*/ 123 w 16"/>
                <a:gd name="T31" fmla="*/ 0 h 507"/>
                <a:gd name="T32" fmla="*/ 158 w 16"/>
                <a:gd name="T33" fmla="*/ 60 h 507"/>
                <a:gd name="T34" fmla="*/ 166 w 16"/>
                <a:gd name="T35" fmla="*/ 151 h 507"/>
                <a:gd name="T36" fmla="*/ 179 w 16"/>
                <a:gd name="T37" fmla="*/ 205 h 507"/>
                <a:gd name="T38" fmla="*/ 179 w 16"/>
                <a:gd name="T39" fmla="*/ 209 h 507"/>
                <a:gd name="T40" fmla="*/ 179 w 16"/>
                <a:gd name="T41" fmla="*/ 209 h 5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"/>
                <a:gd name="T64" fmla="*/ 0 h 507"/>
                <a:gd name="T65" fmla="*/ 16 w 16"/>
                <a:gd name="T66" fmla="*/ 507 h 5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" h="507">
                  <a:moveTo>
                    <a:pt x="16" y="17"/>
                  </a:moveTo>
                  <a:lnTo>
                    <a:pt x="16" y="68"/>
                  </a:lnTo>
                  <a:lnTo>
                    <a:pt x="15" y="183"/>
                  </a:lnTo>
                  <a:lnTo>
                    <a:pt x="14" y="306"/>
                  </a:lnTo>
                  <a:lnTo>
                    <a:pt x="14" y="378"/>
                  </a:lnTo>
                  <a:lnTo>
                    <a:pt x="14" y="410"/>
                  </a:lnTo>
                  <a:lnTo>
                    <a:pt x="15" y="445"/>
                  </a:lnTo>
                  <a:lnTo>
                    <a:pt x="16" y="474"/>
                  </a:lnTo>
                  <a:lnTo>
                    <a:pt x="16" y="485"/>
                  </a:lnTo>
                  <a:lnTo>
                    <a:pt x="16" y="505"/>
                  </a:lnTo>
                  <a:lnTo>
                    <a:pt x="0" y="507"/>
                  </a:lnTo>
                  <a:lnTo>
                    <a:pt x="2" y="481"/>
                  </a:lnTo>
                  <a:lnTo>
                    <a:pt x="4" y="5"/>
                  </a:lnTo>
                  <a:lnTo>
                    <a:pt x="5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4" y="5"/>
                  </a:lnTo>
                  <a:lnTo>
                    <a:pt x="15" y="12"/>
                  </a:lnTo>
                  <a:lnTo>
                    <a:pt x="16" y="16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5" name="Freeform 131"/>
            <p:cNvSpPr>
              <a:spLocks/>
            </p:cNvSpPr>
            <p:nvPr/>
          </p:nvSpPr>
          <p:spPr bwMode="auto">
            <a:xfrm>
              <a:off x="3072" y="2936"/>
              <a:ext cx="103" cy="52"/>
            </a:xfrm>
            <a:custGeom>
              <a:avLst/>
              <a:gdLst>
                <a:gd name="T0" fmla="*/ 0 w 61"/>
                <a:gd name="T1" fmla="*/ 0 h 33"/>
                <a:gd name="T2" fmla="*/ 838 w 61"/>
                <a:gd name="T3" fmla="*/ 50 h 33"/>
                <a:gd name="T4" fmla="*/ 838 w 61"/>
                <a:gd name="T5" fmla="*/ 320 h 33"/>
                <a:gd name="T6" fmla="*/ 795 w 61"/>
                <a:gd name="T7" fmla="*/ 301 h 33"/>
                <a:gd name="T8" fmla="*/ 741 w 61"/>
                <a:gd name="T9" fmla="*/ 290 h 33"/>
                <a:gd name="T10" fmla="*/ 642 w 61"/>
                <a:gd name="T11" fmla="*/ 271 h 33"/>
                <a:gd name="T12" fmla="*/ 518 w 61"/>
                <a:gd name="T13" fmla="*/ 254 h 33"/>
                <a:gd name="T14" fmla="*/ 380 w 61"/>
                <a:gd name="T15" fmla="*/ 224 h 33"/>
                <a:gd name="T16" fmla="*/ 245 w 61"/>
                <a:gd name="T17" fmla="*/ 224 h 33"/>
                <a:gd name="T18" fmla="*/ 117 w 61"/>
                <a:gd name="T19" fmla="*/ 254 h 33"/>
                <a:gd name="T20" fmla="*/ 0 w 61"/>
                <a:gd name="T21" fmla="*/ 290 h 33"/>
                <a:gd name="T22" fmla="*/ 0 w 61"/>
                <a:gd name="T23" fmla="*/ 0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3"/>
                <a:gd name="T38" fmla="*/ 61 w 61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3">
                  <a:moveTo>
                    <a:pt x="0" y="0"/>
                  </a:moveTo>
                  <a:lnTo>
                    <a:pt x="61" y="5"/>
                  </a:lnTo>
                  <a:lnTo>
                    <a:pt x="61" y="33"/>
                  </a:lnTo>
                  <a:lnTo>
                    <a:pt x="58" y="31"/>
                  </a:lnTo>
                  <a:lnTo>
                    <a:pt x="54" y="30"/>
                  </a:lnTo>
                  <a:lnTo>
                    <a:pt x="47" y="28"/>
                  </a:lnTo>
                  <a:lnTo>
                    <a:pt x="38" y="26"/>
                  </a:lnTo>
                  <a:lnTo>
                    <a:pt x="28" y="23"/>
                  </a:lnTo>
                  <a:lnTo>
                    <a:pt x="18" y="23"/>
                  </a:lnTo>
                  <a:lnTo>
                    <a:pt x="8" y="26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6" name="Freeform 132"/>
            <p:cNvSpPr>
              <a:spLocks/>
            </p:cNvSpPr>
            <p:nvPr/>
          </p:nvSpPr>
          <p:spPr bwMode="auto">
            <a:xfrm>
              <a:off x="3072" y="3053"/>
              <a:ext cx="103" cy="51"/>
            </a:xfrm>
            <a:custGeom>
              <a:avLst/>
              <a:gdLst>
                <a:gd name="T0" fmla="*/ 0 w 61"/>
                <a:gd name="T1" fmla="*/ 0 h 33"/>
                <a:gd name="T2" fmla="*/ 838 w 61"/>
                <a:gd name="T3" fmla="*/ 34 h 33"/>
                <a:gd name="T4" fmla="*/ 838 w 61"/>
                <a:gd name="T5" fmla="*/ 292 h 33"/>
                <a:gd name="T6" fmla="*/ 795 w 61"/>
                <a:gd name="T7" fmla="*/ 280 h 33"/>
                <a:gd name="T8" fmla="*/ 741 w 61"/>
                <a:gd name="T9" fmla="*/ 272 h 33"/>
                <a:gd name="T10" fmla="*/ 642 w 61"/>
                <a:gd name="T11" fmla="*/ 240 h 33"/>
                <a:gd name="T12" fmla="*/ 518 w 61"/>
                <a:gd name="T13" fmla="*/ 223 h 33"/>
                <a:gd name="T14" fmla="*/ 380 w 61"/>
                <a:gd name="T15" fmla="*/ 210 h 33"/>
                <a:gd name="T16" fmla="*/ 245 w 61"/>
                <a:gd name="T17" fmla="*/ 210 h 33"/>
                <a:gd name="T18" fmla="*/ 117 w 61"/>
                <a:gd name="T19" fmla="*/ 229 h 33"/>
                <a:gd name="T20" fmla="*/ 0 w 61"/>
                <a:gd name="T21" fmla="*/ 272 h 33"/>
                <a:gd name="T22" fmla="*/ 0 w 61"/>
                <a:gd name="T23" fmla="*/ 0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3"/>
                <a:gd name="T38" fmla="*/ 61 w 61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3">
                  <a:moveTo>
                    <a:pt x="0" y="0"/>
                  </a:moveTo>
                  <a:lnTo>
                    <a:pt x="61" y="4"/>
                  </a:lnTo>
                  <a:lnTo>
                    <a:pt x="61" y="33"/>
                  </a:lnTo>
                  <a:lnTo>
                    <a:pt x="58" y="32"/>
                  </a:lnTo>
                  <a:lnTo>
                    <a:pt x="54" y="31"/>
                  </a:lnTo>
                  <a:lnTo>
                    <a:pt x="47" y="27"/>
                  </a:lnTo>
                  <a:lnTo>
                    <a:pt x="38" y="25"/>
                  </a:lnTo>
                  <a:lnTo>
                    <a:pt x="28" y="24"/>
                  </a:lnTo>
                  <a:lnTo>
                    <a:pt x="18" y="24"/>
                  </a:lnTo>
                  <a:lnTo>
                    <a:pt x="8" y="26"/>
                  </a:lnTo>
                  <a:lnTo>
                    <a:pt x="0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7" name="Freeform 133"/>
            <p:cNvSpPr>
              <a:spLocks/>
            </p:cNvSpPr>
            <p:nvPr/>
          </p:nvSpPr>
          <p:spPr bwMode="auto">
            <a:xfrm>
              <a:off x="3069" y="3179"/>
              <a:ext cx="103" cy="61"/>
            </a:xfrm>
            <a:custGeom>
              <a:avLst/>
              <a:gdLst>
                <a:gd name="T0" fmla="*/ 0 w 61"/>
                <a:gd name="T1" fmla="*/ 0 h 39"/>
                <a:gd name="T2" fmla="*/ 838 w 61"/>
                <a:gd name="T3" fmla="*/ 34 h 39"/>
                <a:gd name="T4" fmla="*/ 838 w 61"/>
                <a:gd name="T5" fmla="*/ 364 h 39"/>
                <a:gd name="T6" fmla="*/ 812 w 61"/>
                <a:gd name="T7" fmla="*/ 352 h 39"/>
                <a:gd name="T8" fmla="*/ 741 w 61"/>
                <a:gd name="T9" fmla="*/ 338 h 39"/>
                <a:gd name="T10" fmla="*/ 659 w 61"/>
                <a:gd name="T11" fmla="*/ 318 h 39"/>
                <a:gd name="T12" fmla="*/ 518 w 61"/>
                <a:gd name="T13" fmla="*/ 299 h 39"/>
                <a:gd name="T14" fmla="*/ 398 w 61"/>
                <a:gd name="T15" fmla="*/ 283 h 39"/>
                <a:gd name="T16" fmla="*/ 260 w 61"/>
                <a:gd name="T17" fmla="*/ 283 h 39"/>
                <a:gd name="T18" fmla="*/ 117 w 61"/>
                <a:gd name="T19" fmla="*/ 299 h 39"/>
                <a:gd name="T20" fmla="*/ 0 w 61"/>
                <a:gd name="T21" fmla="*/ 338 h 39"/>
                <a:gd name="T22" fmla="*/ 0 w 61"/>
                <a:gd name="T23" fmla="*/ 0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9"/>
                <a:gd name="T38" fmla="*/ 61 w 61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9">
                  <a:moveTo>
                    <a:pt x="0" y="0"/>
                  </a:moveTo>
                  <a:lnTo>
                    <a:pt x="61" y="4"/>
                  </a:lnTo>
                  <a:lnTo>
                    <a:pt x="61" y="39"/>
                  </a:lnTo>
                  <a:lnTo>
                    <a:pt x="59" y="38"/>
                  </a:lnTo>
                  <a:lnTo>
                    <a:pt x="54" y="36"/>
                  </a:lnTo>
                  <a:lnTo>
                    <a:pt x="48" y="34"/>
                  </a:lnTo>
                  <a:lnTo>
                    <a:pt x="38" y="32"/>
                  </a:lnTo>
                  <a:lnTo>
                    <a:pt x="29" y="30"/>
                  </a:lnTo>
                  <a:lnTo>
                    <a:pt x="19" y="30"/>
                  </a:lnTo>
                  <a:lnTo>
                    <a:pt x="8" y="32"/>
                  </a:ln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8" name="Freeform 134"/>
            <p:cNvSpPr>
              <a:spLocks/>
            </p:cNvSpPr>
            <p:nvPr/>
          </p:nvSpPr>
          <p:spPr bwMode="auto">
            <a:xfrm>
              <a:off x="3072" y="3337"/>
              <a:ext cx="103" cy="71"/>
            </a:xfrm>
            <a:custGeom>
              <a:avLst/>
              <a:gdLst>
                <a:gd name="T0" fmla="*/ 0 w 61"/>
                <a:gd name="T1" fmla="*/ 0 h 42"/>
                <a:gd name="T2" fmla="*/ 838 w 61"/>
                <a:gd name="T3" fmla="*/ 69 h 42"/>
                <a:gd name="T4" fmla="*/ 838 w 61"/>
                <a:gd name="T5" fmla="*/ 580 h 42"/>
                <a:gd name="T6" fmla="*/ 795 w 61"/>
                <a:gd name="T7" fmla="*/ 566 h 42"/>
                <a:gd name="T8" fmla="*/ 741 w 61"/>
                <a:gd name="T9" fmla="*/ 554 h 42"/>
                <a:gd name="T10" fmla="*/ 642 w 61"/>
                <a:gd name="T11" fmla="*/ 512 h 42"/>
                <a:gd name="T12" fmla="*/ 518 w 61"/>
                <a:gd name="T13" fmla="*/ 483 h 42"/>
                <a:gd name="T14" fmla="*/ 380 w 61"/>
                <a:gd name="T15" fmla="*/ 460 h 42"/>
                <a:gd name="T16" fmla="*/ 245 w 61"/>
                <a:gd name="T17" fmla="*/ 460 h 42"/>
                <a:gd name="T18" fmla="*/ 117 w 61"/>
                <a:gd name="T19" fmla="*/ 483 h 42"/>
                <a:gd name="T20" fmla="*/ 0 w 61"/>
                <a:gd name="T21" fmla="*/ 554 h 42"/>
                <a:gd name="T22" fmla="*/ 0 w 61"/>
                <a:gd name="T23" fmla="*/ 0 h 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42"/>
                <a:gd name="T38" fmla="*/ 61 w 61"/>
                <a:gd name="T39" fmla="*/ 42 h 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42">
                  <a:moveTo>
                    <a:pt x="0" y="0"/>
                  </a:moveTo>
                  <a:lnTo>
                    <a:pt x="61" y="5"/>
                  </a:lnTo>
                  <a:lnTo>
                    <a:pt x="61" y="42"/>
                  </a:lnTo>
                  <a:lnTo>
                    <a:pt x="58" y="41"/>
                  </a:lnTo>
                  <a:lnTo>
                    <a:pt x="54" y="40"/>
                  </a:lnTo>
                  <a:lnTo>
                    <a:pt x="47" y="37"/>
                  </a:lnTo>
                  <a:lnTo>
                    <a:pt x="38" y="35"/>
                  </a:lnTo>
                  <a:lnTo>
                    <a:pt x="28" y="33"/>
                  </a:lnTo>
                  <a:lnTo>
                    <a:pt x="18" y="33"/>
                  </a:lnTo>
                  <a:lnTo>
                    <a:pt x="8" y="35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89" name="Freeform 135"/>
            <p:cNvSpPr>
              <a:spLocks/>
            </p:cNvSpPr>
            <p:nvPr/>
          </p:nvSpPr>
          <p:spPr bwMode="auto">
            <a:xfrm>
              <a:off x="2955" y="2523"/>
              <a:ext cx="2675" cy="1147"/>
            </a:xfrm>
            <a:custGeom>
              <a:avLst/>
              <a:gdLst>
                <a:gd name="T0" fmla="*/ 20226 w 1609"/>
                <a:gd name="T1" fmla="*/ 13 h 690"/>
                <a:gd name="T2" fmla="*/ 19824 w 1609"/>
                <a:gd name="T3" fmla="*/ 130 h 690"/>
                <a:gd name="T4" fmla="*/ 19038 w 1609"/>
                <a:gd name="T5" fmla="*/ 359 h 690"/>
                <a:gd name="T6" fmla="*/ 17964 w 1609"/>
                <a:gd name="T7" fmla="*/ 688 h 690"/>
                <a:gd name="T8" fmla="*/ 16584 w 1609"/>
                <a:gd name="T9" fmla="*/ 1109 h 690"/>
                <a:gd name="T10" fmla="*/ 15036 w 1609"/>
                <a:gd name="T11" fmla="*/ 1589 h 690"/>
                <a:gd name="T12" fmla="*/ 13345 w 1609"/>
                <a:gd name="T13" fmla="*/ 2158 h 690"/>
                <a:gd name="T14" fmla="*/ 11543 w 1609"/>
                <a:gd name="T15" fmla="*/ 2779 h 690"/>
                <a:gd name="T16" fmla="*/ 9701 w 1609"/>
                <a:gd name="T17" fmla="*/ 3426 h 690"/>
                <a:gd name="T18" fmla="*/ 7877 w 1609"/>
                <a:gd name="T19" fmla="*/ 4139 h 690"/>
                <a:gd name="T20" fmla="*/ 6111 w 1609"/>
                <a:gd name="T21" fmla="*/ 4849 h 690"/>
                <a:gd name="T22" fmla="*/ 4472 w 1609"/>
                <a:gd name="T23" fmla="*/ 5582 h 690"/>
                <a:gd name="T24" fmla="*/ 2996 w 1609"/>
                <a:gd name="T25" fmla="*/ 6305 h 690"/>
                <a:gd name="T26" fmla="*/ 1764 w 1609"/>
                <a:gd name="T27" fmla="*/ 7047 h 690"/>
                <a:gd name="T28" fmla="*/ 805 w 1609"/>
                <a:gd name="T29" fmla="*/ 7745 h 690"/>
                <a:gd name="T30" fmla="*/ 175 w 1609"/>
                <a:gd name="T31" fmla="*/ 8440 h 690"/>
                <a:gd name="T32" fmla="*/ 13 w 1609"/>
                <a:gd name="T33" fmla="*/ 8740 h 690"/>
                <a:gd name="T34" fmla="*/ 103 w 1609"/>
                <a:gd name="T35" fmla="*/ 8682 h 690"/>
                <a:gd name="T36" fmla="*/ 284 w 1609"/>
                <a:gd name="T37" fmla="*/ 8553 h 690"/>
                <a:gd name="T38" fmla="*/ 555 w 1609"/>
                <a:gd name="T39" fmla="*/ 8360 h 690"/>
                <a:gd name="T40" fmla="*/ 938 w 1609"/>
                <a:gd name="T41" fmla="*/ 8107 h 690"/>
                <a:gd name="T42" fmla="*/ 1421 w 1609"/>
                <a:gd name="T43" fmla="*/ 7818 h 690"/>
                <a:gd name="T44" fmla="*/ 1995 w 1609"/>
                <a:gd name="T45" fmla="*/ 7497 h 690"/>
                <a:gd name="T46" fmla="*/ 2683 w 1609"/>
                <a:gd name="T47" fmla="*/ 7148 h 690"/>
                <a:gd name="T48" fmla="*/ 3483 w 1609"/>
                <a:gd name="T49" fmla="*/ 6747 h 690"/>
                <a:gd name="T50" fmla="*/ 4384 w 1609"/>
                <a:gd name="T51" fmla="*/ 6362 h 690"/>
                <a:gd name="T52" fmla="*/ 5398 w 1609"/>
                <a:gd name="T53" fmla="*/ 5925 h 690"/>
                <a:gd name="T54" fmla="*/ 6540 w 1609"/>
                <a:gd name="T55" fmla="*/ 5507 h 690"/>
                <a:gd name="T56" fmla="*/ 7784 w 1609"/>
                <a:gd name="T57" fmla="*/ 5062 h 690"/>
                <a:gd name="T58" fmla="*/ 9157 w 1609"/>
                <a:gd name="T59" fmla="*/ 4645 h 690"/>
                <a:gd name="T60" fmla="*/ 10675 w 1609"/>
                <a:gd name="T61" fmla="*/ 4239 h 690"/>
                <a:gd name="T62" fmla="*/ 12291 w 1609"/>
                <a:gd name="T63" fmla="*/ 3830 h 690"/>
                <a:gd name="T64" fmla="*/ 13378 w 1609"/>
                <a:gd name="T65" fmla="*/ 8682 h 690"/>
                <a:gd name="T66" fmla="*/ 13387 w 1609"/>
                <a:gd name="T67" fmla="*/ 7956 h 690"/>
                <a:gd name="T68" fmla="*/ 13526 w 1609"/>
                <a:gd name="T69" fmla="*/ 6367 h 690"/>
                <a:gd name="T70" fmla="*/ 13942 w 1609"/>
                <a:gd name="T71" fmla="*/ 4832 h 690"/>
                <a:gd name="T72" fmla="*/ 14795 w 1609"/>
                <a:gd name="T73" fmla="*/ 4239 h 690"/>
                <a:gd name="T74" fmla="*/ 15674 w 1609"/>
                <a:gd name="T75" fmla="*/ 4832 h 690"/>
                <a:gd name="T76" fmla="*/ 16155 w 1609"/>
                <a:gd name="T77" fmla="*/ 5963 h 690"/>
                <a:gd name="T78" fmla="*/ 16374 w 1609"/>
                <a:gd name="T79" fmla="*/ 7033 h 690"/>
                <a:gd name="T80" fmla="*/ 16424 w 1609"/>
                <a:gd name="T81" fmla="*/ 7517 h 690"/>
                <a:gd name="T82" fmla="*/ 17021 w 1609"/>
                <a:gd name="T83" fmla="*/ 7401 h 690"/>
                <a:gd name="T84" fmla="*/ 16943 w 1609"/>
                <a:gd name="T85" fmla="*/ 6207 h 690"/>
                <a:gd name="T86" fmla="*/ 17021 w 1609"/>
                <a:gd name="T87" fmla="*/ 4565 h 690"/>
                <a:gd name="T88" fmla="*/ 17480 w 1609"/>
                <a:gd name="T89" fmla="*/ 3220 h 690"/>
                <a:gd name="T90" fmla="*/ 18173 w 1609"/>
                <a:gd name="T91" fmla="*/ 2803 h 690"/>
                <a:gd name="T92" fmla="*/ 18670 w 1609"/>
                <a:gd name="T93" fmla="*/ 2641 h 690"/>
                <a:gd name="T94" fmla="*/ 19129 w 1609"/>
                <a:gd name="T95" fmla="*/ 2498 h 690"/>
                <a:gd name="T96" fmla="*/ 19533 w 1609"/>
                <a:gd name="T97" fmla="*/ 2352 h 690"/>
                <a:gd name="T98" fmla="*/ 19865 w 1609"/>
                <a:gd name="T99" fmla="*/ 2224 h 690"/>
                <a:gd name="T100" fmla="*/ 20133 w 1609"/>
                <a:gd name="T101" fmla="*/ 2123 h 690"/>
                <a:gd name="T102" fmla="*/ 20321 w 1609"/>
                <a:gd name="T103" fmla="*/ 2048 h 690"/>
                <a:gd name="T104" fmla="*/ 20421 w 1609"/>
                <a:gd name="T105" fmla="*/ 2006 h 690"/>
                <a:gd name="T106" fmla="*/ 20296 w 1609"/>
                <a:gd name="T107" fmla="*/ 0 h 6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609"/>
                <a:gd name="T163" fmla="*/ 0 h 690"/>
                <a:gd name="T164" fmla="*/ 1609 w 1609"/>
                <a:gd name="T165" fmla="*/ 690 h 6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609" h="690">
                  <a:moveTo>
                    <a:pt x="1598" y="0"/>
                  </a:moveTo>
                  <a:lnTo>
                    <a:pt x="1593" y="1"/>
                  </a:lnTo>
                  <a:lnTo>
                    <a:pt x="1581" y="4"/>
                  </a:lnTo>
                  <a:lnTo>
                    <a:pt x="1561" y="10"/>
                  </a:lnTo>
                  <a:lnTo>
                    <a:pt x="1533" y="18"/>
                  </a:lnTo>
                  <a:lnTo>
                    <a:pt x="1499" y="28"/>
                  </a:lnTo>
                  <a:lnTo>
                    <a:pt x="1458" y="40"/>
                  </a:lnTo>
                  <a:lnTo>
                    <a:pt x="1414" y="54"/>
                  </a:lnTo>
                  <a:lnTo>
                    <a:pt x="1362" y="70"/>
                  </a:lnTo>
                  <a:lnTo>
                    <a:pt x="1306" y="87"/>
                  </a:lnTo>
                  <a:lnTo>
                    <a:pt x="1248" y="106"/>
                  </a:lnTo>
                  <a:lnTo>
                    <a:pt x="1184" y="125"/>
                  </a:lnTo>
                  <a:lnTo>
                    <a:pt x="1119" y="147"/>
                  </a:lnTo>
                  <a:lnTo>
                    <a:pt x="1051" y="170"/>
                  </a:lnTo>
                  <a:lnTo>
                    <a:pt x="981" y="193"/>
                  </a:lnTo>
                  <a:lnTo>
                    <a:pt x="909" y="219"/>
                  </a:lnTo>
                  <a:lnTo>
                    <a:pt x="837" y="244"/>
                  </a:lnTo>
                  <a:lnTo>
                    <a:pt x="764" y="270"/>
                  </a:lnTo>
                  <a:lnTo>
                    <a:pt x="691" y="298"/>
                  </a:lnTo>
                  <a:lnTo>
                    <a:pt x="620" y="326"/>
                  </a:lnTo>
                  <a:lnTo>
                    <a:pt x="550" y="353"/>
                  </a:lnTo>
                  <a:lnTo>
                    <a:pt x="481" y="382"/>
                  </a:lnTo>
                  <a:lnTo>
                    <a:pt x="415" y="411"/>
                  </a:lnTo>
                  <a:lnTo>
                    <a:pt x="352" y="440"/>
                  </a:lnTo>
                  <a:lnTo>
                    <a:pt x="292" y="469"/>
                  </a:lnTo>
                  <a:lnTo>
                    <a:pt x="236" y="497"/>
                  </a:lnTo>
                  <a:lnTo>
                    <a:pt x="185" y="526"/>
                  </a:lnTo>
                  <a:lnTo>
                    <a:pt x="139" y="555"/>
                  </a:lnTo>
                  <a:lnTo>
                    <a:pt x="97" y="583"/>
                  </a:lnTo>
                  <a:lnTo>
                    <a:pt x="63" y="610"/>
                  </a:lnTo>
                  <a:lnTo>
                    <a:pt x="35" y="638"/>
                  </a:lnTo>
                  <a:lnTo>
                    <a:pt x="14" y="665"/>
                  </a:lnTo>
                  <a:lnTo>
                    <a:pt x="0" y="690"/>
                  </a:lnTo>
                  <a:lnTo>
                    <a:pt x="1" y="689"/>
                  </a:lnTo>
                  <a:lnTo>
                    <a:pt x="4" y="688"/>
                  </a:lnTo>
                  <a:lnTo>
                    <a:pt x="8" y="684"/>
                  </a:lnTo>
                  <a:lnTo>
                    <a:pt x="14" y="680"/>
                  </a:lnTo>
                  <a:lnTo>
                    <a:pt x="22" y="674"/>
                  </a:lnTo>
                  <a:lnTo>
                    <a:pt x="33" y="667"/>
                  </a:lnTo>
                  <a:lnTo>
                    <a:pt x="44" y="659"/>
                  </a:lnTo>
                  <a:lnTo>
                    <a:pt x="58" y="650"/>
                  </a:lnTo>
                  <a:lnTo>
                    <a:pt x="74" y="639"/>
                  </a:lnTo>
                  <a:lnTo>
                    <a:pt x="92" y="629"/>
                  </a:lnTo>
                  <a:lnTo>
                    <a:pt x="112" y="616"/>
                  </a:lnTo>
                  <a:lnTo>
                    <a:pt x="134" y="605"/>
                  </a:lnTo>
                  <a:lnTo>
                    <a:pt x="157" y="591"/>
                  </a:lnTo>
                  <a:lnTo>
                    <a:pt x="183" y="577"/>
                  </a:lnTo>
                  <a:lnTo>
                    <a:pt x="211" y="563"/>
                  </a:lnTo>
                  <a:lnTo>
                    <a:pt x="242" y="548"/>
                  </a:lnTo>
                  <a:lnTo>
                    <a:pt x="274" y="532"/>
                  </a:lnTo>
                  <a:lnTo>
                    <a:pt x="309" y="517"/>
                  </a:lnTo>
                  <a:lnTo>
                    <a:pt x="345" y="501"/>
                  </a:lnTo>
                  <a:lnTo>
                    <a:pt x="384" y="484"/>
                  </a:lnTo>
                  <a:lnTo>
                    <a:pt x="425" y="467"/>
                  </a:lnTo>
                  <a:lnTo>
                    <a:pt x="469" y="450"/>
                  </a:lnTo>
                  <a:lnTo>
                    <a:pt x="515" y="434"/>
                  </a:lnTo>
                  <a:lnTo>
                    <a:pt x="564" y="417"/>
                  </a:lnTo>
                  <a:lnTo>
                    <a:pt x="613" y="399"/>
                  </a:lnTo>
                  <a:lnTo>
                    <a:pt x="666" y="383"/>
                  </a:lnTo>
                  <a:lnTo>
                    <a:pt x="721" y="366"/>
                  </a:lnTo>
                  <a:lnTo>
                    <a:pt x="780" y="350"/>
                  </a:lnTo>
                  <a:lnTo>
                    <a:pt x="840" y="334"/>
                  </a:lnTo>
                  <a:lnTo>
                    <a:pt x="902" y="318"/>
                  </a:lnTo>
                  <a:lnTo>
                    <a:pt x="968" y="302"/>
                  </a:lnTo>
                  <a:lnTo>
                    <a:pt x="1036" y="287"/>
                  </a:lnTo>
                  <a:lnTo>
                    <a:pt x="1053" y="684"/>
                  </a:lnTo>
                  <a:lnTo>
                    <a:pt x="1053" y="668"/>
                  </a:lnTo>
                  <a:lnTo>
                    <a:pt x="1054" y="627"/>
                  </a:lnTo>
                  <a:lnTo>
                    <a:pt x="1058" y="569"/>
                  </a:lnTo>
                  <a:lnTo>
                    <a:pt x="1065" y="502"/>
                  </a:lnTo>
                  <a:lnTo>
                    <a:pt x="1077" y="438"/>
                  </a:lnTo>
                  <a:lnTo>
                    <a:pt x="1098" y="381"/>
                  </a:lnTo>
                  <a:lnTo>
                    <a:pt x="1127" y="344"/>
                  </a:lnTo>
                  <a:lnTo>
                    <a:pt x="1165" y="334"/>
                  </a:lnTo>
                  <a:lnTo>
                    <a:pt x="1204" y="350"/>
                  </a:lnTo>
                  <a:lnTo>
                    <a:pt x="1234" y="381"/>
                  </a:lnTo>
                  <a:lnTo>
                    <a:pt x="1257" y="423"/>
                  </a:lnTo>
                  <a:lnTo>
                    <a:pt x="1272" y="470"/>
                  </a:lnTo>
                  <a:lnTo>
                    <a:pt x="1283" y="515"/>
                  </a:lnTo>
                  <a:lnTo>
                    <a:pt x="1289" y="554"/>
                  </a:lnTo>
                  <a:lnTo>
                    <a:pt x="1291" y="582"/>
                  </a:lnTo>
                  <a:lnTo>
                    <a:pt x="1293" y="592"/>
                  </a:lnTo>
                  <a:lnTo>
                    <a:pt x="1341" y="597"/>
                  </a:lnTo>
                  <a:lnTo>
                    <a:pt x="1340" y="583"/>
                  </a:lnTo>
                  <a:lnTo>
                    <a:pt x="1336" y="544"/>
                  </a:lnTo>
                  <a:lnTo>
                    <a:pt x="1334" y="489"/>
                  </a:lnTo>
                  <a:lnTo>
                    <a:pt x="1334" y="426"/>
                  </a:lnTo>
                  <a:lnTo>
                    <a:pt x="1340" y="360"/>
                  </a:lnTo>
                  <a:lnTo>
                    <a:pt x="1353" y="300"/>
                  </a:lnTo>
                  <a:lnTo>
                    <a:pt x="1376" y="254"/>
                  </a:lnTo>
                  <a:lnTo>
                    <a:pt x="1410" y="228"/>
                  </a:lnTo>
                  <a:lnTo>
                    <a:pt x="1431" y="221"/>
                  </a:lnTo>
                  <a:lnTo>
                    <a:pt x="1450" y="215"/>
                  </a:lnTo>
                  <a:lnTo>
                    <a:pt x="1470" y="208"/>
                  </a:lnTo>
                  <a:lnTo>
                    <a:pt x="1488" y="202"/>
                  </a:lnTo>
                  <a:lnTo>
                    <a:pt x="1506" y="197"/>
                  </a:lnTo>
                  <a:lnTo>
                    <a:pt x="1522" y="191"/>
                  </a:lnTo>
                  <a:lnTo>
                    <a:pt x="1538" y="185"/>
                  </a:lnTo>
                  <a:lnTo>
                    <a:pt x="1552" y="179"/>
                  </a:lnTo>
                  <a:lnTo>
                    <a:pt x="1564" y="175"/>
                  </a:lnTo>
                  <a:lnTo>
                    <a:pt x="1576" y="170"/>
                  </a:lnTo>
                  <a:lnTo>
                    <a:pt x="1585" y="167"/>
                  </a:lnTo>
                  <a:lnTo>
                    <a:pt x="1594" y="163"/>
                  </a:lnTo>
                  <a:lnTo>
                    <a:pt x="1600" y="161"/>
                  </a:lnTo>
                  <a:lnTo>
                    <a:pt x="1606" y="159"/>
                  </a:lnTo>
                  <a:lnTo>
                    <a:pt x="1608" y="158"/>
                  </a:lnTo>
                  <a:lnTo>
                    <a:pt x="1609" y="158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0" name="Freeform 136"/>
            <p:cNvSpPr>
              <a:spLocks/>
            </p:cNvSpPr>
            <p:nvPr/>
          </p:nvSpPr>
          <p:spPr bwMode="auto">
            <a:xfrm>
              <a:off x="2972" y="3085"/>
              <a:ext cx="74" cy="533"/>
            </a:xfrm>
            <a:custGeom>
              <a:avLst/>
              <a:gdLst>
                <a:gd name="T0" fmla="*/ 494 w 46"/>
                <a:gd name="T1" fmla="*/ 0 h 322"/>
                <a:gd name="T2" fmla="*/ 484 w 46"/>
                <a:gd name="T3" fmla="*/ 151 h 322"/>
                <a:gd name="T4" fmla="*/ 463 w 46"/>
                <a:gd name="T5" fmla="*/ 526 h 322"/>
                <a:gd name="T6" fmla="*/ 420 w 46"/>
                <a:gd name="T7" fmla="*/ 1079 h 322"/>
                <a:gd name="T8" fmla="*/ 367 w 46"/>
                <a:gd name="T9" fmla="*/ 1710 h 322"/>
                <a:gd name="T10" fmla="*/ 288 w 46"/>
                <a:gd name="T11" fmla="*/ 2408 h 322"/>
                <a:gd name="T12" fmla="*/ 208 w 46"/>
                <a:gd name="T13" fmla="*/ 3057 h 322"/>
                <a:gd name="T14" fmla="*/ 122 w 46"/>
                <a:gd name="T15" fmla="*/ 3620 h 322"/>
                <a:gd name="T16" fmla="*/ 0 w 46"/>
                <a:gd name="T17" fmla="*/ 4001 h 322"/>
                <a:gd name="T18" fmla="*/ 34 w 46"/>
                <a:gd name="T19" fmla="*/ 3940 h 322"/>
                <a:gd name="T20" fmla="*/ 88 w 46"/>
                <a:gd name="T21" fmla="*/ 3738 h 322"/>
                <a:gd name="T22" fmla="*/ 162 w 46"/>
                <a:gd name="T23" fmla="*/ 3428 h 322"/>
                <a:gd name="T24" fmla="*/ 261 w 46"/>
                <a:gd name="T25" fmla="*/ 2981 h 322"/>
                <a:gd name="T26" fmla="*/ 367 w 46"/>
                <a:gd name="T27" fmla="*/ 2428 h 322"/>
                <a:gd name="T28" fmla="*/ 442 w 46"/>
                <a:gd name="T29" fmla="*/ 1743 h 322"/>
                <a:gd name="T30" fmla="*/ 484 w 46"/>
                <a:gd name="T31" fmla="*/ 929 h 322"/>
                <a:gd name="T32" fmla="*/ 494 w 46"/>
                <a:gd name="T33" fmla="*/ 0 h 3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322"/>
                <a:gd name="T53" fmla="*/ 46 w 46"/>
                <a:gd name="T54" fmla="*/ 322 h 32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322">
                  <a:moveTo>
                    <a:pt x="46" y="0"/>
                  </a:moveTo>
                  <a:lnTo>
                    <a:pt x="45" y="12"/>
                  </a:lnTo>
                  <a:lnTo>
                    <a:pt x="43" y="42"/>
                  </a:lnTo>
                  <a:lnTo>
                    <a:pt x="39" y="87"/>
                  </a:lnTo>
                  <a:lnTo>
                    <a:pt x="34" y="138"/>
                  </a:lnTo>
                  <a:lnTo>
                    <a:pt x="27" y="194"/>
                  </a:lnTo>
                  <a:lnTo>
                    <a:pt x="19" y="246"/>
                  </a:lnTo>
                  <a:lnTo>
                    <a:pt x="11" y="291"/>
                  </a:lnTo>
                  <a:lnTo>
                    <a:pt x="0" y="322"/>
                  </a:lnTo>
                  <a:lnTo>
                    <a:pt x="3" y="317"/>
                  </a:lnTo>
                  <a:lnTo>
                    <a:pt x="8" y="301"/>
                  </a:lnTo>
                  <a:lnTo>
                    <a:pt x="15" y="276"/>
                  </a:lnTo>
                  <a:lnTo>
                    <a:pt x="24" y="240"/>
                  </a:lnTo>
                  <a:lnTo>
                    <a:pt x="34" y="195"/>
                  </a:lnTo>
                  <a:lnTo>
                    <a:pt x="41" y="140"/>
                  </a:lnTo>
                  <a:lnTo>
                    <a:pt x="45" y="7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1" name="Freeform 137"/>
            <p:cNvSpPr>
              <a:spLocks/>
            </p:cNvSpPr>
            <p:nvPr/>
          </p:nvSpPr>
          <p:spPr bwMode="auto">
            <a:xfrm>
              <a:off x="3078" y="2978"/>
              <a:ext cx="74" cy="537"/>
            </a:xfrm>
            <a:custGeom>
              <a:avLst/>
              <a:gdLst>
                <a:gd name="T0" fmla="*/ 544 w 45"/>
                <a:gd name="T1" fmla="*/ 0 h 322"/>
                <a:gd name="T2" fmla="*/ 525 w 45"/>
                <a:gd name="T3" fmla="*/ 138 h 322"/>
                <a:gd name="T4" fmla="*/ 503 w 45"/>
                <a:gd name="T5" fmla="*/ 524 h 322"/>
                <a:gd name="T6" fmla="*/ 454 w 45"/>
                <a:gd name="T7" fmla="*/ 1104 h 322"/>
                <a:gd name="T8" fmla="*/ 386 w 45"/>
                <a:gd name="T9" fmla="*/ 1779 h 322"/>
                <a:gd name="T10" fmla="*/ 298 w 45"/>
                <a:gd name="T11" fmla="*/ 2492 h 322"/>
                <a:gd name="T12" fmla="*/ 219 w 45"/>
                <a:gd name="T13" fmla="*/ 3174 h 322"/>
                <a:gd name="T14" fmla="*/ 110 w 45"/>
                <a:gd name="T15" fmla="*/ 3752 h 322"/>
                <a:gd name="T16" fmla="*/ 0 w 45"/>
                <a:gd name="T17" fmla="*/ 4156 h 322"/>
                <a:gd name="T18" fmla="*/ 21 w 45"/>
                <a:gd name="T19" fmla="*/ 4099 h 322"/>
                <a:gd name="T20" fmla="*/ 95 w 45"/>
                <a:gd name="T21" fmla="*/ 3902 h 322"/>
                <a:gd name="T22" fmla="*/ 181 w 45"/>
                <a:gd name="T23" fmla="*/ 3557 h 322"/>
                <a:gd name="T24" fmla="*/ 284 w 45"/>
                <a:gd name="T25" fmla="*/ 3107 h 322"/>
                <a:gd name="T26" fmla="*/ 386 w 45"/>
                <a:gd name="T27" fmla="*/ 2507 h 322"/>
                <a:gd name="T28" fmla="*/ 467 w 45"/>
                <a:gd name="T29" fmla="*/ 1794 h 322"/>
                <a:gd name="T30" fmla="*/ 525 w 45"/>
                <a:gd name="T31" fmla="*/ 966 h 322"/>
                <a:gd name="T32" fmla="*/ 544 w 45"/>
                <a:gd name="T33" fmla="*/ 0 h 3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2"/>
                <a:gd name="T53" fmla="*/ 45 w 45"/>
                <a:gd name="T54" fmla="*/ 322 h 32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2">
                  <a:moveTo>
                    <a:pt x="45" y="0"/>
                  </a:moveTo>
                  <a:lnTo>
                    <a:pt x="44" y="11"/>
                  </a:lnTo>
                  <a:lnTo>
                    <a:pt x="42" y="41"/>
                  </a:lnTo>
                  <a:lnTo>
                    <a:pt x="38" y="86"/>
                  </a:lnTo>
                  <a:lnTo>
                    <a:pt x="32" y="138"/>
                  </a:lnTo>
                  <a:lnTo>
                    <a:pt x="25" y="193"/>
                  </a:lnTo>
                  <a:lnTo>
                    <a:pt x="18" y="246"/>
                  </a:lnTo>
                  <a:lnTo>
                    <a:pt x="9" y="291"/>
                  </a:lnTo>
                  <a:lnTo>
                    <a:pt x="0" y="322"/>
                  </a:lnTo>
                  <a:lnTo>
                    <a:pt x="2" y="318"/>
                  </a:lnTo>
                  <a:lnTo>
                    <a:pt x="8" y="302"/>
                  </a:lnTo>
                  <a:lnTo>
                    <a:pt x="15" y="276"/>
                  </a:lnTo>
                  <a:lnTo>
                    <a:pt x="24" y="241"/>
                  </a:lnTo>
                  <a:lnTo>
                    <a:pt x="32" y="194"/>
                  </a:lnTo>
                  <a:lnTo>
                    <a:pt x="39" y="139"/>
                  </a:lnTo>
                  <a:lnTo>
                    <a:pt x="44" y="7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2" name="Freeform 138"/>
            <p:cNvSpPr>
              <a:spLocks/>
            </p:cNvSpPr>
            <p:nvPr/>
          </p:nvSpPr>
          <p:spPr bwMode="auto">
            <a:xfrm>
              <a:off x="3185" y="1657"/>
              <a:ext cx="969" cy="1696"/>
            </a:xfrm>
            <a:custGeom>
              <a:avLst/>
              <a:gdLst>
                <a:gd name="T0" fmla="*/ 0 w 582"/>
                <a:gd name="T1" fmla="*/ 9470 h 1021"/>
                <a:gd name="T2" fmla="*/ 22 w 582"/>
                <a:gd name="T3" fmla="*/ 9608 h 1021"/>
                <a:gd name="T4" fmla="*/ 78 w 582"/>
                <a:gd name="T5" fmla="*/ 9988 h 1021"/>
                <a:gd name="T6" fmla="*/ 195 w 582"/>
                <a:gd name="T7" fmla="*/ 10538 h 1021"/>
                <a:gd name="T8" fmla="*/ 368 w 582"/>
                <a:gd name="T9" fmla="*/ 11139 h 1021"/>
                <a:gd name="T10" fmla="*/ 633 w 582"/>
                <a:gd name="T11" fmla="*/ 11761 h 1021"/>
                <a:gd name="T12" fmla="*/ 972 w 582"/>
                <a:gd name="T13" fmla="*/ 12279 h 1021"/>
                <a:gd name="T14" fmla="*/ 1430 w 582"/>
                <a:gd name="T15" fmla="*/ 12633 h 1021"/>
                <a:gd name="T16" fmla="*/ 2006 w 582"/>
                <a:gd name="T17" fmla="*/ 12737 h 1021"/>
                <a:gd name="T18" fmla="*/ 2368 w 582"/>
                <a:gd name="T19" fmla="*/ 12585 h 1021"/>
                <a:gd name="T20" fmla="*/ 2750 w 582"/>
                <a:gd name="T21" fmla="*/ 12208 h 1021"/>
                <a:gd name="T22" fmla="*/ 3152 w 582"/>
                <a:gd name="T23" fmla="*/ 11633 h 1021"/>
                <a:gd name="T24" fmla="*/ 3573 w 582"/>
                <a:gd name="T25" fmla="*/ 10880 h 1021"/>
                <a:gd name="T26" fmla="*/ 4003 w 582"/>
                <a:gd name="T27" fmla="*/ 10005 h 1021"/>
                <a:gd name="T28" fmla="*/ 4427 w 582"/>
                <a:gd name="T29" fmla="*/ 9015 h 1021"/>
                <a:gd name="T30" fmla="*/ 4832 w 582"/>
                <a:gd name="T31" fmla="*/ 7958 h 1021"/>
                <a:gd name="T32" fmla="*/ 5248 w 582"/>
                <a:gd name="T33" fmla="*/ 6844 h 1021"/>
                <a:gd name="T34" fmla="*/ 5631 w 582"/>
                <a:gd name="T35" fmla="*/ 5701 h 1021"/>
                <a:gd name="T36" fmla="*/ 5999 w 582"/>
                <a:gd name="T37" fmla="*/ 4605 h 1021"/>
                <a:gd name="T38" fmla="*/ 6345 w 582"/>
                <a:gd name="T39" fmla="*/ 3538 h 1021"/>
                <a:gd name="T40" fmla="*/ 6623 w 582"/>
                <a:gd name="T41" fmla="*/ 2558 h 1021"/>
                <a:gd name="T42" fmla="*/ 6866 w 582"/>
                <a:gd name="T43" fmla="*/ 1669 h 1021"/>
                <a:gd name="T44" fmla="*/ 7061 w 582"/>
                <a:gd name="T45" fmla="*/ 955 h 1021"/>
                <a:gd name="T46" fmla="*/ 7191 w 582"/>
                <a:gd name="T47" fmla="*/ 359 h 1021"/>
                <a:gd name="T48" fmla="*/ 7254 w 582"/>
                <a:gd name="T49" fmla="*/ 0 h 1021"/>
                <a:gd name="T50" fmla="*/ 7446 w 582"/>
                <a:gd name="T51" fmla="*/ 688 h 1021"/>
                <a:gd name="T52" fmla="*/ 7421 w 582"/>
                <a:gd name="T53" fmla="*/ 806 h 1021"/>
                <a:gd name="T54" fmla="*/ 7316 w 582"/>
                <a:gd name="T55" fmla="*/ 1186 h 1021"/>
                <a:gd name="T56" fmla="*/ 7141 w 582"/>
                <a:gd name="T57" fmla="*/ 1782 h 1021"/>
                <a:gd name="T58" fmla="*/ 6933 w 582"/>
                <a:gd name="T59" fmla="*/ 2558 h 1021"/>
                <a:gd name="T60" fmla="*/ 6656 w 582"/>
                <a:gd name="T61" fmla="*/ 3465 h 1021"/>
                <a:gd name="T62" fmla="*/ 6345 w 582"/>
                <a:gd name="T63" fmla="*/ 4492 h 1021"/>
                <a:gd name="T64" fmla="*/ 5985 w 582"/>
                <a:gd name="T65" fmla="*/ 5565 h 1021"/>
                <a:gd name="T66" fmla="*/ 5603 w 582"/>
                <a:gd name="T67" fmla="*/ 6703 h 1021"/>
                <a:gd name="T68" fmla="*/ 5198 w 582"/>
                <a:gd name="T69" fmla="*/ 7821 h 1021"/>
                <a:gd name="T70" fmla="*/ 4760 w 582"/>
                <a:gd name="T71" fmla="*/ 8915 h 1021"/>
                <a:gd name="T72" fmla="*/ 4324 w 582"/>
                <a:gd name="T73" fmla="*/ 9950 h 1021"/>
                <a:gd name="T74" fmla="*/ 3864 w 582"/>
                <a:gd name="T75" fmla="*/ 10880 h 1021"/>
                <a:gd name="T76" fmla="*/ 3430 w 582"/>
                <a:gd name="T77" fmla="*/ 11669 h 1021"/>
                <a:gd name="T78" fmla="*/ 2969 w 582"/>
                <a:gd name="T79" fmla="*/ 12299 h 1021"/>
                <a:gd name="T80" fmla="*/ 2519 w 582"/>
                <a:gd name="T81" fmla="*/ 12722 h 1021"/>
                <a:gd name="T82" fmla="*/ 2101 w 582"/>
                <a:gd name="T83" fmla="*/ 12889 h 1021"/>
                <a:gd name="T84" fmla="*/ 2021 w 582"/>
                <a:gd name="T85" fmla="*/ 12910 h 1021"/>
                <a:gd name="T86" fmla="*/ 1813 w 582"/>
                <a:gd name="T87" fmla="*/ 12889 h 1021"/>
                <a:gd name="T88" fmla="*/ 1522 w 582"/>
                <a:gd name="T89" fmla="*/ 12814 h 1021"/>
                <a:gd name="T90" fmla="*/ 1192 w 582"/>
                <a:gd name="T91" fmla="*/ 12591 h 1021"/>
                <a:gd name="T92" fmla="*/ 821 w 582"/>
                <a:gd name="T93" fmla="*/ 12221 h 1021"/>
                <a:gd name="T94" fmla="*/ 475 w 582"/>
                <a:gd name="T95" fmla="*/ 11611 h 1021"/>
                <a:gd name="T96" fmla="*/ 195 w 582"/>
                <a:gd name="T97" fmla="*/ 10711 h 1021"/>
                <a:gd name="T98" fmla="*/ 0 w 582"/>
                <a:gd name="T99" fmla="*/ 9470 h 10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82"/>
                <a:gd name="T151" fmla="*/ 0 h 1021"/>
                <a:gd name="T152" fmla="*/ 582 w 582"/>
                <a:gd name="T153" fmla="*/ 1021 h 10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82" h="1021">
                  <a:moveTo>
                    <a:pt x="0" y="749"/>
                  </a:moveTo>
                  <a:lnTo>
                    <a:pt x="2" y="760"/>
                  </a:lnTo>
                  <a:lnTo>
                    <a:pt x="6" y="790"/>
                  </a:lnTo>
                  <a:lnTo>
                    <a:pt x="15" y="833"/>
                  </a:lnTo>
                  <a:lnTo>
                    <a:pt x="29" y="881"/>
                  </a:lnTo>
                  <a:lnTo>
                    <a:pt x="49" y="930"/>
                  </a:lnTo>
                  <a:lnTo>
                    <a:pt x="76" y="971"/>
                  </a:lnTo>
                  <a:lnTo>
                    <a:pt x="112" y="999"/>
                  </a:lnTo>
                  <a:lnTo>
                    <a:pt x="157" y="1007"/>
                  </a:lnTo>
                  <a:lnTo>
                    <a:pt x="185" y="995"/>
                  </a:lnTo>
                  <a:lnTo>
                    <a:pt x="215" y="965"/>
                  </a:lnTo>
                  <a:lnTo>
                    <a:pt x="246" y="920"/>
                  </a:lnTo>
                  <a:lnTo>
                    <a:pt x="279" y="860"/>
                  </a:lnTo>
                  <a:lnTo>
                    <a:pt x="313" y="791"/>
                  </a:lnTo>
                  <a:lnTo>
                    <a:pt x="346" y="713"/>
                  </a:lnTo>
                  <a:lnTo>
                    <a:pt x="378" y="629"/>
                  </a:lnTo>
                  <a:lnTo>
                    <a:pt x="410" y="541"/>
                  </a:lnTo>
                  <a:lnTo>
                    <a:pt x="440" y="451"/>
                  </a:lnTo>
                  <a:lnTo>
                    <a:pt x="469" y="364"/>
                  </a:lnTo>
                  <a:lnTo>
                    <a:pt x="496" y="280"/>
                  </a:lnTo>
                  <a:lnTo>
                    <a:pt x="518" y="202"/>
                  </a:lnTo>
                  <a:lnTo>
                    <a:pt x="537" y="132"/>
                  </a:lnTo>
                  <a:lnTo>
                    <a:pt x="552" y="75"/>
                  </a:lnTo>
                  <a:lnTo>
                    <a:pt x="562" y="28"/>
                  </a:lnTo>
                  <a:lnTo>
                    <a:pt x="567" y="0"/>
                  </a:lnTo>
                  <a:lnTo>
                    <a:pt x="582" y="54"/>
                  </a:lnTo>
                  <a:lnTo>
                    <a:pt x="580" y="64"/>
                  </a:lnTo>
                  <a:lnTo>
                    <a:pt x="572" y="94"/>
                  </a:lnTo>
                  <a:lnTo>
                    <a:pt x="558" y="141"/>
                  </a:lnTo>
                  <a:lnTo>
                    <a:pt x="542" y="202"/>
                  </a:lnTo>
                  <a:lnTo>
                    <a:pt x="520" y="274"/>
                  </a:lnTo>
                  <a:lnTo>
                    <a:pt x="496" y="355"/>
                  </a:lnTo>
                  <a:lnTo>
                    <a:pt x="468" y="440"/>
                  </a:lnTo>
                  <a:lnTo>
                    <a:pt x="438" y="530"/>
                  </a:lnTo>
                  <a:lnTo>
                    <a:pt x="406" y="618"/>
                  </a:lnTo>
                  <a:lnTo>
                    <a:pt x="372" y="705"/>
                  </a:lnTo>
                  <a:lnTo>
                    <a:pt x="338" y="787"/>
                  </a:lnTo>
                  <a:lnTo>
                    <a:pt x="302" y="860"/>
                  </a:lnTo>
                  <a:lnTo>
                    <a:pt x="268" y="923"/>
                  </a:lnTo>
                  <a:lnTo>
                    <a:pt x="232" y="972"/>
                  </a:lnTo>
                  <a:lnTo>
                    <a:pt x="197" y="1006"/>
                  </a:lnTo>
                  <a:lnTo>
                    <a:pt x="164" y="1019"/>
                  </a:lnTo>
                  <a:lnTo>
                    <a:pt x="158" y="1021"/>
                  </a:lnTo>
                  <a:lnTo>
                    <a:pt x="142" y="1019"/>
                  </a:lnTo>
                  <a:lnTo>
                    <a:pt x="119" y="1013"/>
                  </a:lnTo>
                  <a:lnTo>
                    <a:pt x="93" y="996"/>
                  </a:lnTo>
                  <a:lnTo>
                    <a:pt x="64" y="966"/>
                  </a:lnTo>
                  <a:lnTo>
                    <a:pt x="37" y="918"/>
                  </a:lnTo>
                  <a:lnTo>
                    <a:pt x="15" y="847"/>
                  </a:lnTo>
                  <a:lnTo>
                    <a:pt x="0" y="749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3" name="Rectangle 139"/>
            <p:cNvSpPr>
              <a:spLocks noChangeArrowheads="1"/>
            </p:cNvSpPr>
            <p:nvPr/>
          </p:nvSpPr>
          <p:spPr bwMode="auto">
            <a:xfrm>
              <a:off x="4199" y="2280"/>
              <a:ext cx="13" cy="55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4" name="Rectangle 140"/>
            <p:cNvSpPr>
              <a:spLocks noChangeArrowheads="1"/>
            </p:cNvSpPr>
            <p:nvPr/>
          </p:nvSpPr>
          <p:spPr bwMode="auto">
            <a:xfrm>
              <a:off x="4257" y="2381"/>
              <a:ext cx="13" cy="552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5" name="Rectangle 141"/>
            <p:cNvSpPr>
              <a:spLocks noChangeArrowheads="1"/>
            </p:cNvSpPr>
            <p:nvPr/>
          </p:nvSpPr>
          <p:spPr bwMode="auto">
            <a:xfrm>
              <a:off x="4312" y="2429"/>
              <a:ext cx="13" cy="43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6" name="Rectangle 142"/>
            <p:cNvSpPr>
              <a:spLocks noChangeArrowheads="1"/>
            </p:cNvSpPr>
            <p:nvPr/>
          </p:nvSpPr>
          <p:spPr bwMode="auto">
            <a:xfrm>
              <a:off x="3656" y="2532"/>
              <a:ext cx="20" cy="55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7" name="Rectangle 143"/>
            <p:cNvSpPr>
              <a:spLocks noChangeArrowheads="1"/>
            </p:cNvSpPr>
            <p:nvPr/>
          </p:nvSpPr>
          <p:spPr bwMode="auto">
            <a:xfrm>
              <a:off x="3715" y="2633"/>
              <a:ext cx="12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8" name="Rectangle 144"/>
            <p:cNvSpPr>
              <a:spLocks noChangeArrowheads="1"/>
            </p:cNvSpPr>
            <p:nvPr/>
          </p:nvSpPr>
          <p:spPr bwMode="auto">
            <a:xfrm>
              <a:off x="3769" y="2684"/>
              <a:ext cx="20" cy="427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399" name="Rectangle 145"/>
            <p:cNvSpPr>
              <a:spLocks noChangeArrowheads="1"/>
            </p:cNvSpPr>
            <p:nvPr/>
          </p:nvSpPr>
          <p:spPr bwMode="auto">
            <a:xfrm>
              <a:off x="3540" y="2898"/>
              <a:ext cx="19" cy="352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0" name="Rectangle 146"/>
            <p:cNvSpPr>
              <a:spLocks noChangeArrowheads="1"/>
            </p:cNvSpPr>
            <p:nvPr/>
          </p:nvSpPr>
          <p:spPr bwMode="auto">
            <a:xfrm>
              <a:off x="4403" y="2119"/>
              <a:ext cx="16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1" name="Rectangle 147"/>
            <p:cNvSpPr>
              <a:spLocks noChangeArrowheads="1"/>
            </p:cNvSpPr>
            <p:nvPr/>
          </p:nvSpPr>
          <p:spPr bwMode="auto">
            <a:xfrm>
              <a:off x="4457" y="2203"/>
              <a:ext cx="13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2" name="Rectangle 148"/>
            <p:cNvSpPr>
              <a:spLocks noChangeArrowheads="1"/>
            </p:cNvSpPr>
            <p:nvPr/>
          </p:nvSpPr>
          <p:spPr bwMode="auto">
            <a:xfrm>
              <a:off x="4519" y="2238"/>
              <a:ext cx="13" cy="550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3" name="Freeform 149"/>
            <p:cNvSpPr>
              <a:spLocks/>
            </p:cNvSpPr>
            <p:nvPr/>
          </p:nvSpPr>
          <p:spPr bwMode="auto">
            <a:xfrm>
              <a:off x="4147" y="1689"/>
              <a:ext cx="1069" cy="1118"/>
            </a:xfrm>
            <a:custGeom>
              <a:avLst/>
              <a:gdLst>
                <a:gd name="T0" fmla="*/ 36 w 645"/>
                <a:gd name="T1" fmla="*/ 0 h 673"/>
                <a:gd name="T2" fmla="*/ 91 w 645"/>
                <a:gd name="T3" fmla="*/ 91 h 673"/>
                <a:gd name="T4" fmla="*/ 229 w 645"/>
                <a:gd name="T5" fmla="*/ 321 h 673"/>
                <a:gd name="T6" fmla="*/ 451 w 645"/>
                <a:gd name="T7" fmla="*/ 693 h 673"/>
                <a:gd name="T8" fmla="*/ 761 w 645"/>
                <a:gd name="T9" fmla="*/ 1173 h 673"/>
                <a:gd name="T10" fmla="*/ 1137 w 645"/>
                <a:gd name="T11" fmla="*/ 1774 h 673"/>
                <a:gd name="T12" fmla="*/ 1574 w 645"/>
                <a:gd name="T13" fmla="*/ 2415 h 673"/>
                <a:gd name="T14" fmla="*/ 2090 w 645"/>
                <a:gd name="T15" fmla="*/ 3121 h 673"/>
                <a:gd name="T16" fmla="*/ 2625 w 645"/>
                <a:gd name="T17" fmla="*/ 3847 h 673"/>
                <a:gd name="T18" fmla="*/ 3235 w 645"/>
                <a:gd name="T19" fmla="*/ 4595 h 673"/>
                <a:gd name="T20" fmla="*/ 3865 w 645"/>
                <a:gd name="T21" fmla="*/ 5323 h 673"/>
                <a:gd name="T22" fmla="*/ 4525 w 645"/>
                <a:gd name="T23" fmla="*/ 6024 h 673"/>
                <a:gd name="T24" fmla="*/ 5214 w 645"/>
                <a:gd name="T25" fmla="*/ 6665 h 673"/>
                <a:gd name="T26" fmla="*/ 5913 w 645"/>
                <a:gd name="T27" fmla="*/ 7233 h 673"/>
                <a:gd name="T28" fmla="*/ 6636 w 645"/>
                <a:gd name="T29" fmla="*/ 7716 h 673"/>
                <a:gd name="T30" fmla="*/ 7355 w 645"/>
                <a:gd name="T31" fmla="*/ 8072 h 673"/>
                <a:gd name="T32" fmla="*/ 8068 w 645"/>
                <a:gd name="T33" fmla="*/ 8301 h 673"/>
                <a:gd name="T34" fmla="*/ 7516 w 645"/>
                <a:gd name="T35" fmla="*/ 8514 h 673"/>
                <a:gd name="T36" fmla="*/ 7460 w 645"/>
                <a:gd name="T37" fmla="*/ 8500 h 673"/>
                <a:gd name="T38" fmla="*/ 7342 w 645"/>
                <a:gd name="T39" fmla="*/ 8439 h 673"/>
                <a:gd name="T40" fmla="*/ 7138 w 645"/>
                <a:gd name="T41" fmla="*/ 8339 h 673"/>
                <a:gd name="T42" fmla="*/ 6865 w 645"/>
                <a:gd name="T43" fmla="*/ 8193 h 673"/>
                <a:gd name="T44" fmla="*/ 6510 w 645"/>
                <a:gd name="T45" fmla="*/ 7995 h 673"/>
                <a:gd name="T46" fmla="*/ 6109 w 645"/>
                <a:gd name="T47" fmla="*/ 7730 h 673"/>
                <a:gd name="T48" fmla="*/ 5650 w 645"/>
                <a:gd name="T49" fmla="*/ 7384 h 673"/>
                <a:gd name="T50" fmla="*/ 5153 w 645"/>
                <a:gd name="T51" fmla="*/ 6982 h 673"/>
                <a:gd name="T52" fmla="*/ 4604 w 645"/>
                <a:gd name="T53" fmla="*/ 6504 h 673"/>
                <a:gd name="T54" fmla="*/ 4016 w 645"/>
                <a:gd name="T55" fmla="*/ 5919 h 673"/>
                <a:gd name="T56" fmla="*/ 3388 w 645"/>
                <a:gd name="T57" fmla="*/ 5249 h 673"/>
                <a:gd name="T58" fmla="*/ 2755 w 645"/>
                <a:gd name="T59" fmla="*/ 4492 h 673"/>
                <a:gd name="T60" fmla="*/ 2057 w 645"/>
                <a:gd name="T61" fmla="*/ 3631 h 673"/>
                <a:gd name="T62" fmla="*/ 1387 w 645"/>
                <a:gd name="T63" fmla="*/ 2641 h 673"/>
                <a:gd name="T64" fmla="*/ 701 w 645"/>
                <a:gd name="T65" fmla="*/ 1545 h 673"/>
                <a:gd name="T66" fmla="*/ 0 w 645"/>
                <a:gd name="T67" fmla="*/ 346 h 673"/>
                <a:gd name="T68" fmla="*/ 36 w 645"/>
                <a:gd name="T69" fmla="*/ 0 h 6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45"/>
                <a:gd name="T106" fmla="*/ 0 h 673"/>
                <a:gd name="T107" fmla="*/ 645 w 645"/>
                <a:gd name="T108" fmla="*/ 673 h 6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45" h="673">
                  <a:moveTo>
                    <a:pt x="3" y="0"/>
                  </a:moveTo>
                  <a:lnTo>
                    <a:pt x="7" y="7"/>
                  </a:lnTo>
                  <a:lnTo>
                    <a:pt x="18" y="25"/>
                  </a:lnTo>
                  <a:lnTo>
                    <a:pt x="36" y="55"/>
                  </a:lnTo>
                  <a:lnTo>
                    <a:pt x="61" y="93"/>
                  </a:lnTo>
                  <a:lnTo>
                    <a:pt x="91" y="140"/>
                  </a:lnTo>
                  <a:lnTo>
                    <a:pt x="126" y="191"/>
                  </a:lnTo>
                  <a:lnTo>
                    <a:pt x="167" y="247"/>
                  </a:lnTo>
                  <a:lnTo>
                    <a:pt x="210" y="304"/>
                  </a:lnTo>
                  <a:lnTo>
                    <a:pt x="259" y="363"/>
                  </a:lnTo>
                  <a:lnTo>
                    <a:pt x="309" y="421"/>
                  </a:lnTo>
                  <a:lnTo>
                    <a:pt x="362" y="476"/>
                  </a:lnTo>
                  <a:lnTo>
                    <a:pt x="417" y="527"/>
                  </a:lnTo>
                  <a:lnTo>
                    <a:pt x="473" y="572"/>
                  </a:lnTo>
                  <a:lnTo>
                    <a:pt x="531" y="610"/>
                  </a:lnTo>
                  <a:lnTo>
                    <a:pt x="588" y="638"/>
                  </a:lnTo>
                  <a:lnTo>
                    <a:pt x="645" y="656"/>
                  </a:lnTo>
                  <a:lnTo>
                    <a:pt x="601" y="673"/>
                  </a:lnTo>
                  <a:lnTo>
                    <a:pt x="597" y="672"/>
                  </a:lnTo>
                  <a:lnTo>
                    <a:pt x="587" y="667"/>
                  </a:lnTo>
                  <a:lnTo>
                    <a:pt x="571" y="659"/>
                  </a:lnTo>
                  <a:lnTo>
                    <a:pt x="549" y="648"/>
                  </a:lnTo>
                  <a:lnTo>
                    <a:pt x="521" y="632"/>
                  </a:lnTo>
                  <a:lnTo>
                    <a:pt x="489" y="611"/>
                  </a:lnTo>
                  <a:lnTo>
                    <a:pt x="452" y="584"/>
                  </a:lnTo>
                  <a:lnTo>
                    <a:pt x="412" y="552"/>
                  </a:lnTo>
                  <a:lnTo>
                    <a:pt x="368" y="514"/>
                  </a:lnTo>
                  <a:lnTo>
                    <a:pt x="321" y="468"/>
                  </a:lnTo>
                  <a:lnTo>
                    <a:pt x="271" y="415"/>
                  </a:lnTo>
                  <a:lnTo>
                    <a:pt x="220" y="355"/>
                  </a:lnTo>
                  <a:lnTo>
                    <a:pt x="165" y="287"/>
                  </a:lnTo>
                  <a:lnTo>
                    <a:pt x="111" y="209"/>
                  </a:lnTo>
                  <a:lnTo>
                    <a:pt x="56" y="122"/>
                  </a:lnTo>
                  <a:lnTo>
                    <a:pt x="0" y="2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4" name="Freeform 150"/>
            <p:cNvSpPr>
              <a:spLocks/>
            </p:cNvSpPr>
            <p:nvPr/>
          </p:nvSpPr>
          <p:spPr bwMode="auto">
            <a:xfrm>
              <a:off x="3866" y="3369"/>
              <a:ext cx="252" cy="330"/>
            </a:xfrm>
            <a:custGeom>
              <a:avLst/>
              <a:gdLst>
                <a:gd name="T0" fmla="*/ 1805 w 154"/>
                <a:gd name="T1" fmla="*/ 2285 h 199"/>
                <a:gd name="T2" fmla="*/ 56 w 154"/>
                <a:gd name="T3" fmla="*/ 0 h 199"/>
                <a:gd name="T4" fmla="*/ 0 w 154"/>
                <a:gd name="T5" fmla="*/ 380 h 199"/>
                <a:gd name="T6" fmla="*/ 1713 w 154"/>
                <a:gd name="T7" fmla="*/ 2494 h 199"/>
                <a:gd name="T8" fmla="*/ 1805 w 154"/>
                <a:gd name="T9" fmla="*/ 2285 h 1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199"/>
                <a:gd name="T17" fmla="*/ 154 w 154"/>
                <a:gd name="T18" fmla="*/ 199 h 1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199">
                  <a:moveTo>
                    <a:pt x="154" y="182"/>
                  </a:moveTo>
                  <a:lnTo>
                    <a:pt x="5" y="0"/>
                  </a:lnTo>
                  <a:lnTo>
                    <a:pt x="0" y="30"/>
                  </a:lnTo>
                  <a:lnTo>
                    <a:pt x="146" y="199"/>
                  </a:lnTo>
                  <a:lnTo>
                    <a:pt x="154" y="18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5" name="Freeform 151"/>
            <p:cNvSpPr>
              <a:spLocks/>
            </p:cNvSpPr>
            <p:nvPr/>
          </p:nvSpPr>
          <p:spPr bwMode="auto">
            <a:xfrm>
              <a:off x="3844" y="3395"/>
              <a:ext cx="300" cy="281"/>
            </a:xfrm>
            <a:custGeom>
              <a:avLst/>
              <a:gdLst>
                <a:gd name="T0" fmla="*/ 236 w 179"/>
                <a:gd name="T1" fmla="*/ 2096 h 170"/>
                <a:gd name="T2" fmla="*/ 2368 w 179"/>
                <a:gd name="T3" fmla="*/ 0 h 170"/>
                <a:gd name="T4" fmla="*/ 1973 w 179"/>
                <a:gd name="T5" fmla="*/ 0 h 170"/>
                <a:gd name="T6" fmla="*/ 0 w 179"/>
                <a:gd name="T7" fmla="*/ 2035 h 170"/>
                <a:gd name="T8" fmla="*/ 236 w 179"/>
                <a:gd name="T9" fmla="*/ 2096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"/>
                <a:gd name="T16" fmla="*/ 0 h 170"/>
                <a:gd name="T17" fmla="*/ 179 w 179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" h="170">
                  <a:moveTo>
                    <a:pt x="18" y="170"/>
                  </a:moveTo>
                  <a:lnTo>
                    <a:pt x="179" y="0"/>
                  </a:lnTo>
                  <a:lnTo>
                    <a:pt x="149" y="0"/>
                  </a:lnTo>
                  <a:lnTo>
                    <a:pt x="0" y="165"/>
                  </a:lnTo>
                  <a:lnTo>
                    <a:pt x="18" y="17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6" name="Freeform 152"/>
            <p:cNvSpPr>
              <a:spLocks/>
            </p:cNvSpPr>
            <p:nvPr/>
          </p:nvSpPr>
          <p:spPr bwMode="auto">
            <a:xfrm>
              <a:off x="3873" y="3120"/>
              <a:ext cx="258" cy="333"/>
            </a:xfrm>
            <a:custGeom>
              <a:avLst/>
              <a:gdLst>
                <a:gd name="T0" fmla="*/ 2088 w 153"/>
                <a:gd name="T1" fmla="*/ 2346 h 200"/>
                <a:gd name="T2" fmla="*/ 62 w 153"/>
                <a:gd name="T3" fmla="*/ 0 h 200"/>
                <a:gd name="T4" fmla="*/ 0 w 153"/>
                <a:gd name="T5" fmla="*/ 383 h 200"/>
                <a:gd name="T6" fmla="*/ 1965 w 153"/>
                <a:gd name="T7" fmla="*/ 2556 h 200"/>
                <a:gd name="T8" fmla="*/ 2088 w 153"/>
                <a:gd name="T9" fmla="*/ 2346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200"/>
                <a:gd name="T17" fmla="*/ 153 w 153"/>
                <a:gd name="T18" fmla="*/ 200 h 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200">
                  <a:moveTo>
                    <a:pt x="153" y="183"/>
                  </a:moveTo>
                  <a:lnTo>
                    <a:pt x="5" y="0"/>
                  </a:lnTo>
                  <a:lnTo>
                    <a:pt x="0" y="30"/>
                  </a:lnTo>
                  <a:lnTo>
                    <a:pt x="144" y="200"/>
                  </a:lnTo>
                  <a:lnTo>
                    <a:pt x="153" y="183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7" name="Freeform 153"/>
            <p:cNvSpPr>
              <a:spLocks/>
            </p:cNvSpPr>
            <p:nvPr/>
          </p:nvSpPr>
          <p:spPr bwMode="auto">
            <a:xfrm>
              <a:off x="3850" y="3150"/>
              <a:ext cx="301" cy="281"/>
            </a:xfrm>
            <a:custGeom>
              <a:avLst/>
              <a:gdLst>
                <a:gd name="T0" fmla="*/ 253 w 180"/>
                <a:gd name="T1" fmla="*/ 2001 h 172"/>
                <a:gd name="T2" fmla="*/ 2351 w 180"/>
                <a:gd name="T3" fmla="*/ 0 h 172"/>
                <a:gd name="T4" fmla="*/ 1963 w 180"/>
                <a:gd name="T5" fmla="*/ 0 h 172"/>
                <a:gd name="T6" fmla="*/ 0 w 180"/>
                <a:gd name="T7" fmla="*/ 1933 h 172"/>
                <a:gd name="T8" fmla="*/ 253 w 180"/>
                <a:gd name="T9" fmla="*/ 2001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"/>
                <a:gd name="T16" fmla="*/ 0 h 172"/>
                <a:gd name="T17" fmla="*/ 180 w 180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" h="172">
                  <a:moveTo>
                    <a:pt x="19" y="172"/>
                  </a:moveTo>
                  <a:lnTo>
                    <a:pt x="180" y="0"/>
                  </a:lnTo>
                  <a:lnTo>
                    <a:pt x="150" y="0"/>
                  </a:lnTo>
                  <a:lnTo>
                    <a:pt x="0" y="166"/>
                  </a:lnTo>
                  <a:lnTo>
                    <a:pt x="19" y="17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8" name="Rectangle 154"/>
            <p:cNvSpPr>
              <a:spLocks noChangeArrowheads="1"/>
            </p:cNvSpPr>
            <p:nvPr/>
          </p:nvSpPr>
          <p:spPr bwMode="auto">
            <a:xfrm>
              <a:off x="3844" y="3398"/>
              <a:ext cx="290" cy="33"/>
            </a:xfrm>
            <a:prstGeom prst="rect">
              <a:avLst/>
            </a:prstGeom>
            <a:solidFill>
              <a:srgbClr val="FF4F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9" name="Freeform 155"/>
            <p:cNvSpPr>
              <a:spLocks/>
            </p:cNvSpPr>
            <p:nvPr/>
          </p:nvSpPr>
          <p:spPr bwMode="auto">
            <a:xfrm>
              <a:off x="3711" y="2662"/>
              <a:ext cx="1858" cy="565"/>
            </a:xfrm>
            <a:custGeom>
              <a:avLst/>
              <a:gdLst>
                <a:gd name="T0" fmla="*/ 13977 w 1117"/>
                <a:gd name="T1" fmla="*/ 0 h 340"/>
                <a:gd name="T2" fmla="*/ 13801 w 1117"/>
                <a:gd name="T3" fmla="*/ 55 h 340"/>
                <a:gd name="T4" fmla="*/ 13433 w 1117"/>
                <a:gd name="T5" fmla="*/ 138 h 340"/>
                <a:gd name="T6" fmla="*/ 12924 w 1117"/>
                <a:gd name="T7" fmla="*/ 279 h 340"/>
                <a:gd name="T8" fmla="*/ 12266 w 1117"/>
                <a:gd name="T9" fmla="*/ 442 h 340"/>
                <a:gd name="T10" fmla="*/ 11482 w 1117"/>
                <a:gd name="T11" fmla="*/ 646 h 340"/>
                <a:gd name="T12" fmla="*/ 10607 w 1117"/>
                <a:gd name="T13" fmla="*/ 901 h 340"/>
                <a:gd name="T14" fmla="*/ 9638 w 1117"/>
                <a:gd name="T15" fmla="*/ 1185 h 340"/>
                <a:gd name="T16" fmla="*/ 8583 w 1117"/>
                <a:gd name="T17" fmla="*/ 1472 h 340"/>
                <a:gd name="T18" fmla="*/ 7487 w 1117"/>
                <a:gd name="T19" fmla="*/ 1798 h 340"/>
                <a:gd name="T20" fmla="*/ 6336 w 1117"/>
                <a:gd name="T21" fmla="*/ 2144 h 340"/>
                <a:gd name="T22" fmla="*/ 5168 w 1117"/>
                <a:gd name="T23" fmla="*/ 2511 h 340"/>
                <a:gd name="T24" fmla="*/ 3974 w 1117"/>
                <a:gd name="T25" fmla="*/ 2891 h 340"/>
                <a:gd name="T26" fmla="*/ 2803 w 1117"/>
                <a:gd name="T27" fmla="*/ 3280 h 340"/>
                <a:gd name="T28" fmla="*/ 1647 w 1117"/>
                <a:gd name="T29" fmla="*/ 3689 h 340"/>
                <a:gd name="T30" fmla="*/ 554 w 1117"/>
                <a:gd name="T31" fmla="*/ 4093 h 340"/>
                <a:gd name="T32" fmla="*/ 91 w 1117"/>
                <a:gd name="T33" fmla="*/ 4272 h 340"/>
                <a:gd name="T34" fmla="*/ 727 w 1117"/>
                <a:gd name="T35" fmla="*/ 4093 h 340"/>
                <a:gd name="T36" fmla="*/ 1836 w 1117"/>
                <a:gd name="T37" fmla="*/ 3777 h 340"/>
                <a:gd name="T38" fmla="*/ 3245 w 1117"/>
                <a:gd name="T39" fmla="*/ 3392 h 340"/>
                <a:gd name="T40" fmla="*/ 4787 w 1117"/>
                <a:gd name="T41" fmla="*/ 2983 h 340"/>
                <a:gd name="T42" fmla="*/ 6264 w 1117"/>
                <a:gd name="T43" fmla="*/ 2601 h 340"/>
                <a:gd name="T44" fmla="*/ 7540 w 1117"/>
                <a:gd name="T45" fmla="*/ 2295 h 340"/>
                <a:gd name="T46" fmla="*/ 8413 w 1117"/>
                <a:gd name="T47" fmla="*/ 2120 h 340"/>
                <a:gd name="T48" fmla="*/ 8989 w 1117"/>
                <a:gd name="T49" fmla="*/ 2179 h 340"/>
                <a:gd name="T50" fmla="*/ 9679 w 1117"/>
                <a:gd name="T51" fmla="*/ 2641 h 340"/>
                <a:gd name="T52" fmla="*/ 10290 w 1117"/>
                <a:gd name="T53" fmla="*/ 3217 h 340"/>
                <a:gd name="T54" fmla="*/ 10649 w 1117"/>
                <a:gd name="T55" fmla="*/ 3654 h 340"/>
                <a:gd name="T56" fmla="*/ 10697 w 1117"/>
                <a:gd name="T57" fmla="*/ 3639 h 340"/>
                <a:gd name="T58" fmla="*/ 10697 w 1117"/>
                <a:gd name="T59" fmla="*/ 3079 h 340"/>
                <a:gd name="T60" fmla="*/ 10837 w 1117"/>
                <a:gd name="T61" fmla="*/ 2295 h 340"/>
                <a:gd name="T62" fmla="*/ 11323 w 1117"/>
                <a:gd name="T63" fmla="*/ 1635 h 340"/>
                <a:gd name="T64" fmla="*/ 11980 w 1117"/>
                <a:gd name="T65" fmla="*/ 1394 h 340"/>
                <a:gd name="T66" fmla="*/ 12454 w 1117"/>
                <a:gd name="T67" fmla="*/ 1268 h 340"/>
                <a:gd name="T68" fmla="*/ 12900 w 1117"/>
                <a:gd name="T69" fmla="*/ 1130 h 340"/>
                <a:gd name="T70" fmla="*/ 13297 w 1117"/>
                <a:gd name="T71" fmla="*/ 992 h 340"/>
                <a:gd name="T72" fmla="*/ 13631 w 1117"/>
                <a:gd name="T73" fmla="*/ 861 h 340"/>
                <a:gd name="T74" fmla="*/ 13904 w 1117"/>
                <a:gd name="T75" fmla="*/ 734 h 340"/>
                <a:gd name="T76" fmla="*/ 14110 w 1117"/>
                <a:gd name="T77" fmla="*/ 646 h 340"/>
                <a:gd name="T78" fmla="*/ 14207 w 1117"/>
                <a:gd name="T79" fmla="*/ 597 h 340"/>
                <a:gd name="T80" fmla="*/ 14009 w 1117"/>
                <a:gd name="T81" fmla="*/ 0 h 34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17"/>
                <a:gd name="T124" fmla="*/ 0 h 340"/>
                <a:gd name="T125" fmla="*/ 1117 w 1117"/>
                <a:gd name="T126" fmla="*/ 340 h 34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17" h="340">
                  <a:moveTo>
                    <a:pt x="1100" y="0"/>
                  </a:moveTo>
                  <a:lnTo>
                    <a:pt x="1098" y="0"/>
                  </a:lnTo>
                  <a:lnTo>
                    <a:pt x="1092" y="2"/>
                  </a:lnTo>
                  <a:lnTo>
                    <a:pt x="1084" y="4"/>
                  </a:lnTo>
                  <a:lnTo>
                    <a:pt x="1071" y="7"/>
                  </a:lnTo>
                  <a:lnTo>
                    <a:pt x="1055" y="11"/>
                  </a:lnTo>
                  <a:lnTo>
                    <a:pt x="1037" y="16"/>
                  </a:lnTo>
                  <a:lnTo>
                    <a:pt x="1015" y="22"/>
                  </a:lnTo>
                  <a:lnTo>
                    <a:pt x="991" y="28"/>
                  </a:lnTo>
                  <a:lnTo>
                    <a:pt x="963" y="35"/>
                  </a:lnTo>
                  <a:lnTo>
                    <a:pt x="934" y="43"/>
                  </a:lnTo>
                  <a:lnTo>
                    <a:pt x="902" y="51"/>
                  </a:lnTo>
                  <a:lnTo>
                    <a:pt x="869" y="62"/>
                  </a:lnTo>
                  <a:lnTo>
                    <a:pt x="833" y="71"/>
                  </a:lnTo>
                  <a:lnTo>
                    <a:pt x="796" y="81"/>
                  </a:lnTo>
                  <a:lnTo>
                    <a:pt x="757" y="93"/>
                  </a:lnTo>
                  <a:lnTo>
                    <a:pt x="717" y="104"/>
                  </a:lnTo>
                  <a:lnTo>
                    <a:pt x="674" y="116"/>
                  </a:lnTo>
                  <a:lnTo>
                    <a:pt x="631" y="129"/>
                  </a:lnTo>
                  <a:lnTo>
                    <a:pt x="588" y="142"/>
                  </a:lnTo>
                  <a:lnTo>
                    <a:pt x="543" y="155"/>
                  </a:lnTo>
                  <a:lnTo>
                    <a:pt x="498" y="169"/>
                  </a:lnTo>
                  <a:lnTo>
                    <a:pt x="452" y="184"/>
                  </a:lnTo>
                  <a:lnTo>
                    <a:pt x="406" y="198"/>
                  </a:lnTo>
                  <a:lnTo>
                    <a:pt x="358" y="213"/>
                  </a:lnTo>
                  <a:lnTo>
                    <a:pt x="312" y="228"/>
                  </a:lnTo>
                  <a:lnTo>
                    <a:pt x="266" y="244"/>
                  </a:lnTo>
                  <a:lnTo>
                    <a:pt x="220" y="259"/>
                  </a:lnTo>
                  <a:lnTo>
                    <a:pt x="174" y="275"/>
                  </a:lnTo>
                  <a:lnTo>
                    <a:pt x="129" y="291"/>
                  </a:lnTo>
                  <a:lnTo>
                    <a:pt x="85" y="307"/>
                  </a:lnTo>
                  <a:lnTo>
                    <a:pt x="43" y="323"/>
                  </a:lnTo>
                  <a:lnTo>
                    <a:pt x="0" y="340"/>
                  </a:lnTo>
                  <a:lnTo>
                    <a:pt x="7" y="337"/>
                  </a:lnTo>
                  <a:lnTo>
                    <a:pt x="27" y="331"/>
                  </a:lnTo>
                  <a:lnTo>
                    <a:pt x="57" y="323"/>
                  </a:lnTo>
                  <a:lnTo>
                    <a:pt x="97" y="312"/>
                  </a:lnTo>
                  <a:lnTo>
                    <a:pt x="144" y="298"/>
                  </a:lnTo>
                  <a:lnTo>
                    <a:pt x="197" y="283"/>
                  </a:lnTo>
                  <a:lnTo>
                    <a:pt x="255" y="268"/>
                  </a:lnTo>
                  <a:lnTo>
                    <a:pt x="315" y="251"/>
                  </a:lnTo>
                  <a:lnTo>
                    <a:pt x="376" y="235"/>
                  </a:lnTo>
                  <a:lnTo>
                    <a:pt x="434" y="219"/>
                  </a:lnTo>
                  <a:lnTo>
                    <a:pt x="492" y="205"/>
                  </a:lnTo>
                  <a:lnTo>
                    <a:pt x="545" y="191"/>
                  </a:lnTo>
                  <a:lnTo>
                    <a:pt x="592" y="181"/>
                  </a:lnTo>
                  <a:lnTo>
                    <a:pt x="631" y="172"/>
                  </a:lnTo>
                  <a:lnTo>
                    <a:pt x="661" y="167"/>
                  </a:lnTo>
                  <a:lnTo>
                    <a:pt x="680" y="166"/>
                  </a:lnTo>
                  <a:lnTo>
                    <a:pt x="706" y="172"/>
                  </a:lnTo>
                  <a:lnTo>
                    <a:pt x="734" y="187"/>
                  </a:lnTo>
                  <a:lnTo>
                    <a:pt x="760" y="208"/>
                  </a:lnTo>
                  <a:lnTo>
                    <a:pt x="786" y="231"/>
                  </a:lnTo>
                  <a:lnTo>
                    <a:pt x="808" y="254"/>
                  </a:lnTo>
                  <a:lnTo>
                    <a:pt x="825" y="274"/>
                  </a:lnTo>
                  <a:lnTo>
                    <a:pt x="836" y="288"/>
                  </a:lnTo>
                  <a:lnTo>
                    <a:pt x="841" y="293"/>
                  </a:lnTo>
                  <a:lnTo>
                    <a:pt x="840" y="287"/>
                  </a:lnTo>
                  <a:lnTo>
                    <a:pt x="840" y="268"/>
                  </a:lnTo>
                  <a:lnTo>
                    <a:pt x="840" y="243"/>
                  </a:lnTo>
                  <a:lnTo>
                    <a:pt x="843" y="212"/>
                  </a:lnTo>
                  <a:lnTo>
                    <a:pt x="851" y="181"/>
                  </a:lnTo>
                  <a:lnTo>
                    <a:pt x="866" y="152"/>
                  </a:lnTo>
                  <a:lnTo>
                    <a:pt x="889" y="129"/>
                  </a:lnTo>
                  <a:lnTo>
                    <a:pt x="922" y="115"/>
                  </a:lnTo>
                  <a:lnTo>
                    <a:pt x="941" y="110"/>
                  </a:lnTo>
                  <a:lnTo>
                    <a:pt x="960" y="106"/>
                  </a:lnTo>
                  <a:lnTo>
                    <a:pt x="978" y="100"/>
                  </a:lnTo>
                  <a:lnTo>
                    <a:pt x="995" y="95"/>
                  </a:lnTo>
                  <a:lnTo>
                    <a:pt x="1013" y="89"/>
                  </a:lnTo>
                  <a:lnTo>
                    <a:pt x="1029" y="84"/>
                  </a:lnTo>
                  <a:lnTo>
                    <a:pt x="1044" y="78"/>
                  </a:lnTo>
                  <a:lnTo>
                    <a:pt x="1057" y="72"/>
                  </a:lnTo>
                  <a:lnTo>
                    <a:pt x="1071" y="68"/>
                  </a:lnTo>
                  <a:lnTo>
                    <a:pt x="1083" y="63"/>
                  </a:lnTo>
                  <a:lnTo>
                    <a:pt x="1092" y="58"/>
                  </a:lnTo>
                  <a:lnTo>
                    <a:pt x="1101" y="55"/>
                  </a:lnTo>
                  <a:lnTo>
                    <a:pt x="1108" y="51"/>
                  </a:lnTo>
                  <a:lnTo>
                    <a:pt x="1113" y="49"/>
                  </a:lnTo>
                  <a:lnTo>
                    <a:pt x="1116" y="47"/>
                  </a:lnTo>
                  <a:lnTo>
                    <a:pt x="1117" y="47"/>
                  </a:lnTo>
                  <a:lnTo>
                    <a:pt x="1100" y="0"/>
                  </a:lnTo>
                  <a:close/>
                </a:path>
              </a:pathLst>
            </a:custGeom>
            <a:solidFill>
              <a:srgbClr val="DB19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10" name="Freeform 156"/>
            <p:cNvSpPr>
              <a:spLocks/>
            </p:cNvSpPr>
            <p:nvPr/>
          </p:nvSpPr>
          <p:spPr bwMode="auto">
            <a:xfrm>
              <a:off x="3863" y="1644"/>
              <a:ext cx="976" cy="1205"/>
            </a:xfrm>
            <a:custGeom>
              <a:avLst/>
              <a:gdLst>
                <a:gd name="T0" fmla="*/ 62 w 586"/>
                <a:gd name="T1" fmla="*/ 0 h 722"/>
                <a:gd name="T2" fmla="*/ 103 w 586"/>
                <a:gd name="T3" fmla="*/ 92 h 722"/>
                <a:gd name="T4" fmla="*/ 217 w 586"/>
                <a:gd name="T5" fmla="*/ 334 h 722"/>
                <a:gd name="T6" fmla="*/ 438 w 586"/>
                <a:gd name="T7" fmla="*/ 738 h 722"/>
                <a:gd name="T8" fmla="*/ 693 w 586"/>
                <a:gd name="T9" fmla="*/ 1273 h 722"/>
                <a:gd name="T10" fmla="*/ 1041 w 586"/>
                <a:gd name="T11" fmla="*/ 1891 h 722"/>
                <a:gd name="T12" fmla="*/ 1422 w 586"/>
                <a:gd name="T13" fmla="*/ 2612 h 722"/>
                <a:gd name="T14" fmla="*/ 1872 w 586"/>
                <a:gd name="T15" fmla="*/ 3365 h 722"/>
                <a:gd name="T16" fmla="*/ 2383 w 586"/>
                <a:gd name="T17" fmla="*/ 4161 h 722"/>
                <a:gd name="T18" fmla="*/ 2910 w 586"/>
                <a:gd name="T19" fmla="*/ 4975 h 722"/>
                <a:gd name="T20" fmla="*/ 3501 w 586"/>
                <a:gd name="T21" fmla="*/ 5775 h 722"/>
                <a:gd name="T22" fmla="*/ 4102 w 586"/>
                <a:gd name="T23" fmla="*/ 6554 h 722"/>
                <a:gd name="T24" fmla="*/ 4755 w 586"/>
                <a:gd name="T25" fmla="*/ 7262 h 722"/>
                <a:gd name="T26" fmla="*/ 5423 w 586"/>
                <a:gd name="T27" fmla="*/ 7914 h 722"/>
                <a:gd name="T28" fmla="*/ 6107 w 586"/>
                <a:gd name="T29" fmla="*/ 8457 h 722"/>
                <a:gd name="T30" fmla="*/ 6802 w 586"/>
                <a:gd name="T31" fmla="*/ 8897 h 722"/>
                <a:gd name="T32" fmla="*/ 7512 w 586"/>
                <a:gd name="T33" fmla="*/ 9178 h 722"/>
                <a:gd name="T34" fmla="*/ 6935 w 586"/>
                <a:gd name="T35" fmla="*/ 9348 h 722"/>
                <a:gd name="T36" fmla="*/ 6894 w 586"/>
                <a:gd name="T37" fmla="*/ 9335 h 722"/>
                <a:gd name="T38" fmla="*/ 6777 w 586"/>
                <a:gd name="T39" fmla="*/ 9256 h 722"/>
                <a:gd name="T40" fmla="*/ 6569 w 586"/>
                <a:gd name="T41" fmla="*/ 9139 h 722"/>
                <a:gd name="T42" fmla="*/ 6302 w 586"/>
                <a:gd name="T43" fmla="*/ 8964 h 722"/>
                <a:gd name="T44" fmla="*/ 5956 w 586"/>
                <a:gd name="T45" fmla="*/ 8730 h 722"/>
                <a:gd name="T46" fmla="*/ 5586 w 586"/>
                <a:gd name="T47" fmla="*/ 8435 h 722"/>
                <a:gd name="T48" fmla="*/ 5156 w 586"/>
                <a:gd name="T49" fmla="*/ 8039 h 722"/>
                <a:gd name="T50" fmla="*/ 4663 w 586"/>
                <a:gd name="T51" fmla="*/ 7574 h 722"/>
                <a:gd name="T52" fmla="*/ 4152 w 586"/>
                <a:gd name="T53" fmla="*/ 7041 h 722"/>
                <a:gd name="T54" fmla="*/ 3598 w 586"/>
                <a:gd name="T55" fmla="*/ 6392 h 722"/>
                <a:gd name="T56" fmla="*/ 3026 w 586"/>
                <a:gd name="T57" fmla="*/ 5671 h 722"/>
                <a:gd name="T58" fmla="*/ 2430 w 586"/>
                <a:gd name="T59" fmla="*/ 4835 h 722"/>
                <a:gd name="T60" fmla="*/ 1830 w 586"/>
                <a:gd name="T61" fmla="*/ 3872 h 722"/>
                <a:gd name="T62" fmla="*/ 1216 w 586"/>
                <a:gd name="T63" fmla="*/ 2827 h 722"/>
                <a:gd name="T64" fmla="*/ 601 w 586"/>
                <a:gd name="T65" fmla="*/ 1646 h 722"/>
                <a:gd name="T66" fmla="*/ 0 w 586"/>
                <a:gd name="T67" fmla="*/ 334 h 722"/>
                <a:gd name="T68" fmla="*/ 62 w 586"/>
                <a:gd name="T69" fmla="*/ 0 h 7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6"/>
                <a:gd name="T106" fmla="*/ 0 h 722"/>
                <a:gd name="T107" fmla="*/ 586 w 586"/>
                <a:gd name="T108" fmla="*/ 722 h 7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6" h="722">
                  <a:moveTo>
                    <a:pt x="5" y="0"/>
                  </a:moveTo>
                  <a:lnTo>
                    <a:pt x="8" y="7"/>
                  </a:lnTo>
                  <a:lnTo>
                    <a:pt x="17" y="26"/>
                  </a:lnTo>
                  <a:lnTo>
                    <a:pt x="34" y="57"/>
                  </a:lnTo>
                  <a:lnTo>
                    <a:pt x="54" y="98"/>
                  </a:lnTo>
                  <a:lnTo>
                    <a:pt x="81" y="146"/>
                  </a:lnTo>
                  <a:lnTo>
                    <a:pt x="111" y="202"/>
                  </a:lnTo>
                  <a:lnTo>
                    <a:pt x="146" y="260"/>
                  </a:lnTo>
                  <a:lnTo>
                    <a:pt x="186" y="321"/>
                  </a:lnTo>
                  <a:lnTo>
                    <a:pt x="227" y="384"/>
                  </a:lnTo>
                  <a:lnTo>
                    <a:pt x="273" y="446"/>
                  </a:lnTo>
                  <a:lnTo>
                    <a:pt x="320" y="506"/>
                  </a:lnTo>
                  <a:lnTo>
                    <a:pt x="371" y="561"/>
                  </a:lnTo>
                  <a:lnTo>
                    <a:pt x="423" y="611"/>
                  </a:lnTo>
                  <a:lnTo>
                    <a:pt x="477" y="653"/>
                  </a:lnTo>
                  <a:lnTo>
                    <a:pt x="531" y="687"/>
                  </a:lnTo>
                  <a:lnTo>
                    <a:pt x="586" y="709"/>
                  </a:lnTo>
                  <a:lnTo>
                    <a:pt x="541" y="722"/>
                  </a:lnTo>
                  <a:lnTo>
                    <a:pt x="538" y="721"/>
                  </a:lnTo>
                  <a:lnTo>
                    <a:pt x="529" y="715"/>
                  </a:lnTo>
                  <a:lnTo>
                    <a:pt x="513" y="706"/>
                  </a:lnTo>
                  <a:lnTo>
                    <a:pt x="492" y="692"/>
                  </a:lnTo>
                  <a:lnTo>
                    <a:pt x="465" y="674"/>
                  </a:lnTo>
                  <a:lnTo>
                    <a:pt x="436" y="651"/>
                  </a:lnTo>
                  <a:lnTo>
                    <a:pt x="402" y="621"/>
                  </a:lnTo>
                  <a:lnTo>
                    <a:pt x="364" y="585"/>
                  </a:lnTo>
                  <a:lnTo>
                    <a:pt x="324" y="544"/>
                  </a:lnTo>
                  <a:lnTo>
                    <a:pt x="281" y="494"/>
                  </a:lnTo>
                  <a:lnTo>
                    <a:pt x="236" y="438"/>
                  </a:lnTo>
                  <a:lnTo>
                    <a:pt x="190" y="373"/>
                  </a:lnTo>
                  <a:lnTo>
                    <a:pt x="143" y="299"/>
                  </a:lnTo>
                  <a:lnTo>
                    <a:pt x="95" y="218"/>
                  </a:lnTo>
                  <a:lnTo>
                    <a:pt x="47" y="127"/>
                  </a:lnTo>
                  <a:lnTo>
                    <a:pt x="0" y="2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11" name="Freeform 157"/>
            <p:cNvSpPr>
              <a:spLocks/>
            </p:cNvSpPr>
            <p:nvPr/>
          </p:nvSpPr>
          <p:spPr bwMode="auto">
            <a:xfrm>
              <a:off x="3072" y="1689"/>
              <a:ext cx="785" cy="1696"/>
            </a:xfrm>
            <a:custGeom>
              <a:avLst/>
              <a:gdLst>
                <a:gd name="T0" fmla="*/ 0 w 472"/>
                <a:gd name="T1" fmla="*/ 9490 h 1021"/>
                <a:gd name="T2" fmla="*/ 13 w 472"/>
                <a:gd name="T3" fmla="*/ 9638 h 1021"/>
                <a:gd name="T4" fmla="*/ 55 w 472"/>
                <a:gd name="T5" fmla="*/ 10020 h 1021"/>
                <a:gd name="T6" fmla="*/ 138 w 472"/>
                <a:gd name="T7" fmla="*/ 10546 h 1021"/>
                <a:gd name="T8" fmla="*/ 291 w 472"/>
                <a:gd name="T9" fmla="*/ 11169 h 1021"/>
                <a:gd name="T10" fmla="*/ 497 w 472"/>
                <a:gd name="T11" fmla="*/ 11771 h 1021"/>
                <a:gd name="T12" fmla="*/ 785 w 472"/>
                <a:gd name="T13" fmla="*/ 12279 h 1021"/>
                <a:gd name="T14" fmla="*/ 1154 w 472"/>
                <a:gd name="T15" fmla="*/ 12646 h 1021"/>
                <a:gd name="T16" fmla="*/ 1605 w 472"/>
                <a:gd name="T17" fmla="*/ 12747 h 1021"/>
                <a:gd name="T18" fmla="*/ 1894 w 472"/>
                <a:gd name="T19" fmla="*/ 12610 h 1021"/>
                <a:gd name="T20" fmla="*/ 2214 w 472"/>
                <a:gd name="T21" fmla="*/ 12229 h 1021"/>
                <a:gd name="T22" fmla="*/ 2531 w 472"/>
                <a:gd name="T23" fmla="*/ 11653 h 1021"/>
                <a:gd name="T24" fmla="*/ 2861 w 472"/>
                <a:gd name="T25" fmla="*/ 10905 h 1021"/>
                <a:gd name="T26" fmla="*/ 3220 w 472"/>
                <a:gd name="T27" fmla="*/ 10020 h 1021"/>
                <a:gd name="T28" fmla="*/ 3551 w 472"/>
                <a:gd name="T29" fmla="*/ 9041 h 1021"/>
                <a:gd name="T30" fmla="*/ 3897 w 472"/>
                <a:gd name="T31" fmla="*/ 7958 h 1021"/>
                <a:gd name="T32" fmla="*/ 4224 w 472"/>
                <a:gd name="T33" fmla="*/ 6852 h 1021"/>
                <a:gd name="T34" fmla="*/ 4545 w 472"/>
                <a:gd name="T35" fmla="*/ 5726 h 1021"/>
                <a:gd name="T36" fmla="*/ 4835 w 472"/>
                <a:gd name="T37" fmla="*/ 4616 h 1021"/>
                <a:gd name="T38" fmla="*/ 5088 w 472"/>
                <a:gd name="T39" fmla="*/ 3556 h 1021"/>
                <a:gd name="T40" fmla="*/ 5334 w 472"/>
                <a:gd name="T41" fmla="*/ 2566 h 1021"/>
                <a:gd name="T42" fmla="*/ 5530 w 472"/>
                <a:gd name="T43" fmla="*/ 1698 h 1021"/>
                <a:gd name="T44" fmla="*/ 5676 w 472"/>
                <a:gd name="T45" fmla="*/ 955 h 1021"/>
                <a:gd name="T46" fmla="*/ 5793 w 472"/>
                <a:gd name="T47" fmla="*/ 380 h 1021"/>
                <a:gd name="T48" fmla="*/ 5839 w 472"/>
                <a:gd name="T49" fmla="*/ 0 h 1021"/>
                <a:gd name="T50" fmla="*/ 6007 w 472"/>
                <a:gd name="T51" fmla="*/ 688 h 1021"/>
                <a:gd name="T52" fmla="*/ 5986 w 472"/>
                <a:gd name="T53" fmla="*/ 819 h 1021"/>
                <a:gd name="T54" fmla="*/ 5891 w 472"/>
                <a:gd name="T55" fmla="*/ 1201 h 1021"/>
                <a:gd name="T56" fmla="*/ 5756 w 472"/>
                <a:gd name="T57" fmla="*/ 1796 h 1021"/>
                <a:gd name="T58" fmla="*/ 5572 w 472"/>
                <a:gd name="T59" fmla="*/ 2566 h 1021"/>
                <a:gd name="T60" fmla="*/ 5355 w 472"/>
                <a:gd name="T61" fmla="*/ 3465 h 1021"/>
                <a:gd name="T62" fmla="*/ 5119 w 472"/>
                <a:gd name="T63" fmla="*/ 4492 h 1021"/>
                <a:gd name="T64" fmla="*/ 4835 w 472"/>
                <a:gd name="T65" fmla="*/ 5581 h 1021"/>
                <a:gd name="T66" fmla="*/ 4514 w 472"/>
                <a:gd name="T67" fmla="*/ 6703 h 1021"/>
                <a:gd name="T68" fmla="*/ 4184 w 472"/>
                <a:gd name="T69" fmla="*/ 7842 h 1021"/>
                <a:gd name="T70" fmla="*/ 3830 w 472"/>
                <a:gd name="T71" fmla="*/ 8929 h 1021"/>
                <a:gd name="T72" fmla="*/ 3488 w 472"/>
                <a:gd name="T73" fmla="*/ 9963 h 1021"/>
                <a:gd name="T74" fmla="*/ 3115 w 472"/>
                <a:gd name="T75" fmla="*/ 10885 h 1021"/>
                <a:gd name="T76" fmla="*/ 2746 w 472"/>
                <a:gd name="T77" fmla="*/ 11688 h 1021"/>
                <a:gd name="T78" fmla="*/ 2378 w 472"/>
                <a:gd name="T79" fmla="*/ 12301 h 1021"/>
                <a:gd name="T80" fmla="*/ 2032 w 472"/>
                <a:gd name="T81" fmla="*/ 12722 h 1021"/>
                <a:gd name="T82" fmla="*/ 1685 w 472"/>
                <a:gd name="T83" fmla="*/ 12897 h 1021"/>
                <a:gd name="T84" fmla="*/ 1615 w 472"/>
                <a:gd name="T85" fmla="*/ 12910 h 1021"/>
                <a:gd name="T86" fmla="*/ 1464 w 472"/>
                <a:gd name="T87" fmla="*/ 12897 h 1021"/>
                <a:gd name="T88" fmla="*/ 1222 w 472"/>
                <a:gd name="T89" fmla="*/ 12820 h 1021"/>
                <a:gd name="T90" fmla="*/ 943 w 472"/>
                <a:gd name="T91" fmla="*/ 12610 h 1021"/>
                <a:gd name="T92" fmla="*/ 650 w 472"/>
                <a:gd name="T93" fmla="*/ 12229 h 1021"/>
                <a:gd name="T94" fmla="*/ 383 w 472"/>
                <a:gd name="T95" fmla="*/ 11611 h 1021"/>
                <a:gd name="T96" fmla="*/ 138 w 472"/>
                <a:gd name="T97" fmla="*/ 10731 h 1021"/>
                <a:gd name="T98" fmla="*/ 0 w 472"/>
                <a:gd name="T99" fmla="*/ 9490 h 10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72"/>
                <a:gd name="T151" fmla="*/ 0 h 1021"/>
                <a:gd name="T152" fmla="*/ 472 w 472"/>
                <a:gd name="T153" fmla="*/ 1021 h 10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72" h="1021">
                  <a:moveTo>
                    <a:pt x="0" y="750"/>
                  </a:moveTo>
                  <a:lnTo>
                    <a:pt x="1" y="762"/>
                  </a:lnTo>
                  <a:lnTo>
                    <a:pt x="4" y="792"/>
                  </a:lnTo>
                  <a:lnTo>
                    <a:pt x="11" y="834"/>
                  </a:lnTo>
                  <a:lnTo>
                    <a:pt x="23" y="883"/>
                  </a:lnTo>
                  <a:lnTo>
                    <a:pt x="39" y="931"/>
                  </a:lnTo>
                  <a:lnTo>
                    <a:pt x="62" y="971"/>
                  </a:lnTo>
                  <a:lnTo>
                    <a:pt x="91" y="1000"/>
                  </a:lnTo>
                  <a:lnTo>
                    <a:pt x="126" y="1008"/>
                  </a:lnTo>
                  <a:lnTo>
                    <a:pt x="149" y="997"/>
                  </a:lnTo>
                  <a:lnTo>
                    <a:pt x="174" y="967"/>
                  </a:lnTo>
                  <a:lnTo>
                    <a:pt x="199" y="921"/>
                  </a:lnTo>
                  <a:lnTo>
                    <a:pt x="225" y="862"/>
                  </a:lnTo>
                  <a:lnTo>
                    <a:pt x="253" y="792"/>
                  </a:lnTo>
                  <a:lnTo>
                    <a:pt x="279" y="715"/>
                  </a:lnTo>
                  <a:lnTo>
                    <a:pt x="306" y="629"/>
                  </a:lnTo>
                  <a:lnTo>
                    <a:pt x="332" y="542"/>
                  </a:lnTo>
                  <a:lnTo>
                    <a:pt x="357" y="453"/>
                  </a:lnTo>
                  <a:lnTo>
                    <a:pt x="380" y="365"/>
                  </a:lnTo>
                  <a:lnTo>
                    <a:pt x="400" y="281"/>
                  </a:lnTo>
                  <a:lnTo>
                    <a:pt x="419" y="203"/>
                  </a:lnTo>
                  <a:lnTo>
                    <a:pt x="435" y="134"/>
                  </a:lnTo>
                  <a:lnTo>
                    <a:pt x="446" y="75"/>
                  </a:lnTo>
                  <a:lnTo>
                    <a:pt x="455" y="30"/>
                  </a:lnTo>
                  <a:lnTo>
                    <a:pt x="459" y="0"/>
                  </a:lnTo>
                  <a:lnTo>
                    <a:pt x="472" y="54"/>
                  </a:lnTo>
                  <a:lnTo>
                    <a:pt x="470" y="65"/>
                  </a:lnTo>
                  <a:lnTo>
                    <a:pt x="463" y="95"/>
                  </a:lnTo>
                  <a:lnTo>
                    <a:pt x="452" y="142"/>
                  </a:lnTo>
                  <a:lnTo>
                    <a:pt x="438" y="203"/>
                  </a:lnTo>
                  <a:lnTo>
                    <a:pt x="421" y="274"/>
                  </a:lnTo>
                  <a:lnTo>
                    <a:pt x="402" y="355"/>
                  </a:lnTo>
                  <a:lnTo>
                    <a:pt x="380" y="441"/>
                  </a:lnTo>
                  <a:lnTo>
                    <a:pt x="355" y="530"/>
                  </a:lnTo>
                  <a:lnTo>
                    <a:pt x="329" y="620"/>
                  </a:lnTo>
                  <a:lnTo>
                    <a:pt x="301" y="706"/>
                  </a:lnTo>
                  <a:lnTo>
                    <a:pt x="274" y="788"/>
                  </a:lnTo>
                  <a:lnTo>
                    <a:pt x="245" y="861"/>
                  </a:lnTo>
                  <a:lnTo>
                    <a:pt x="216" y="924"/>
                  </a:lnTo>
                  <a:lnTo>
                    <a:pt x="187" y="973"/>
                  </a:lnTo>
                  <a:lnTo>
                    <a:pt x="160" y="1006"/>
                  </a:lnTo>
                  <a:lnTo>
                    <a:pt x="132" y="1020"/>
                  </a:lnTo>
                  <a:lnTo>
                    <a:pt x="127" y="1021"/>
                  </a:lnTo>
                  <a:lnTo>
                    <a:pt x="115" y="1020"/>
                  </a:lnTo>
                  <a:lnTo>
                    <a:pt x="96" y="1014"/>
                  </a:lnTo>
                  <a:lnTo>
                    <a:pt x="74" y="997"/>
                  </a:lnTo>
                  <a:lnTo>
                    <a:pt x="51" y="967"/>
                  </a:lnTo>
                  <a:lnTo>
                    <a:pt x="30" y="918"/>
                  </a:lnTo>
                  <a:lnTo>
                    <a:pt x="11" y="848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12" name="Freeform 158"/>
            <p:cNvSpPr>
              <a:spLocks/>
            </p:cNvSpPr>
            <p:nvPr/>
          </p:nvSpPr>
          <p:spPr bwMode="auto">
            <a:xfrm>
              <a:off x="3249" y="2646"/>
              <a:ext cx="194" cy="80"/>
            </a:xfrm>
            <a:custGeom>
              <a:avLst/>
              <a:gdLst>
                <a:gd name="T0" fmla="*/ 117 w 118"/>
                <a:gd name="T1" fmla="*/ 269 h 49"/>
                <a:gd name="T2" fmla="*/ 95 w 118"/>
                <a:gd name="T3" fmla="*/ 243 h 49"/>
                <a:gd name="T4" fmla="*/ 89 w 118"/>
                <a:gd name="T5" fmla="*/ 170 h 49"/>
                <a:gd name="T6" fmla="*/ 117 w 118"/>
                <a:gd name="T7" fmla="*/ 91 h 49"/>
                <a:gd name="T8" fmla="*/ 240 w 118"/>
                <a:gd name="T9" fmla="*/ 34 h 49"/>
                <a:gd name="T10" fmla="*/ 373 w 118"/>
                <a:gd name="T11" fmla="*/ 0 h 49"/>
                <a:gd name="T12" fmla="*/ 454 w 118"/>
                <a:gd name="T13" fmla="*/ 34 h 49"/>
                <a:gd name="T14" fmla="*/ 503 w 118"/>
                <a:gd name="T15" fmla="*/ 77 h 49"/>
                <a:gd name="T16" fmla="*/ 520 w 118"/>
                <a:gd name="T17" fmla="*/ 113 h 49"/>
                <a:gd name="T18" fmla="*/ 543 w 118"/>
                <a:gd name="T19" fmla="*/ 77 h 49"/>
                <a:gd name="T20" fmla="*/ 613 w 118"/>
                <a:gd name="T21" fmla="*/ 47 h 49"/>
                <a:gd name="T22" fmla="*/ 705 w 118"/>
                <a:gd name="T23" fmla="*/ 21 h 49"/>
                <a:gd name="T24" fmla="*/ 819 w 118"/>
                <a:gd name="T25" fmla="*/ 34 h 49"/>
                <a:gd name="T26" fmla="*/ 898 w 118"/>
                <a:gd name="T27" fmla="*/ 77 h 49"/>
                <a:gd name="T28" fmla="*/ 952 w 118"/>
                <a:gd name="T29" fmla="*/ 144 h 49"/>
                <a:gd name="T30" fmla="*/ 952 w 118"/>
                <a:gd name="T31" fmla="*/ 199 h 49"/>
                <a:gd name="T32" fmla="*/ 952 w 118"/>
                <a:gd name="T33" fmla="*/ 206 h 49"/>
                <a:gd name="T34" fmla="*/ 995 w 118"/>
                <a:gd name="T35" fmla="*/ 199 h 49"/>
                <a:gd name="T36" fmla="*/ 1120 w 118"/>
                <a:gd name="T37" fmla="*/ 199 h 49"/>
                <a:gd name="T38" fmla="*/ 1213 w 118"/>
                <a:gd name="T39" fmla="*/ 235 h 49"/>
                <a:gd name="T40" fmla="*/ 1263 w 118"/>
                <a:gd name="T41" fmla="*/ 325 h 49"/>
                <a:gd name="T42" fmla="*/ 1302 w 118"/>
                <a:gd name="T43" fmla="*/ 325 h 49"/>
                <a:gd name="T44" fmla="*/ 1360 w 118"/>
                <a:gd name="T45" fmla="*/ 325 h 49"/>
                <a:gd name="T46" fmla="*/ 1416 w 118"/>
                <a:gd name="T47" fmla="*/ 349 h 49"/>
                <a:gd name="T48" fmla="*/ 1416 w 118"/>
                <a:gd name="T49" fmla="*/ 418 h 49"/>
                <a:gd name="T50" fmla="*/ 1365 w 118"/>
                <a:gd name="T51" fmla="*/ 460 h 49"/>
                <a:gd name="T52" fmla="*/ 1302 w 118"/>
                <a:gd name="T53" fmla="*/ 496 h 49"/>
                <a:gd name="T54" fmla="*/ 1179 w 118"/>
                <a:gd name="T55" fmla="*/ 514 h 49"/>
                <a:gd name="T56" fmla="*/ 1044 w 118"/>
                <a:gd name="T57" fmla="*/ 518 h 49"/>
                <a:gd name="T58" fmla="*/ 893 w 118"/>
                <a:gd name="T59" fmla="*/ 518 h 49"/>
                <a:gd name="T60" fmla="*/ 730 w 118"/>
                <a:gd name="T61" fmla="*/ 531 h 49"/>
                <a:gd name="T62" fmla="*/ 592 w 118"/>
                <a:gd name="T63" fmla="*/ 531 h 49"/>
                <a:gd name="T64" fmla="*/ 444 w 118"/>
                <a:gd name="T65" fmla="*/ 552 h 49"/>
                <a:gd name="T66" fmla="*/ 316 w 118"/>
                <a:gd name="T67" fmla="*/ 570 h 49"/>
                <a:gd name="T68" fmla="*/ 227 w 118"/>
                <a:gd name="T69" fmla="*/ 552 h 49"/>
                <a:gd name="T70" fmla="*/ 181 w 118"/>
                <a:gd name="T71" fmla="*/ 531 h 49"/>
                <a:gd name="T72" fmla="*/ 168 w 118"/>
                <a:gd name="T73" fmla="*/ 518 h 49"/>
                <a:gd name="T74" fmla="*/ 168 w 118"/>
                <a:gd name="T75" fmla="*/ 496 h 49"/>
                <a:gd name="T76" fmla="*/ 181 w 118"/>
                <a:gd name="T77" fmla="*/ 490 h 49"/>
                <a:gd name="T78" fmla="*/ 206 w 118"/>
                <a:gd name="T79" fmla="*/ 460 h 49"/>
                <a:gd name="T80" fmla="*/ 219 w 118"/>
                <a:gd name="T81" fmla="*/ 460 h 49"/>
                <a:gd name="T82" fmla="*/ 156 w 118"/>
                <a:gd name="T83" fmla="*/ 460 h 49"/>
                <a:gd name="T84" fmla="*/ 54 w 118"/>
                <a:gd name="T85" fmla="*/ 439 h 49"/>
                <a:gd name="T86" fmla="*/ 0 w 118"/>
                <a:gd name="T87" fmla="*/ 397 h 49"/>
                <a:gd name="T88" fmla="*/ 117 w 118"/>
                <a:gd name="T89" fmla="*/ 269 h 4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8"/>
                <a:gd name="T136" fmla="*/ 0 h 49"/>
                <a:gd name="T137" fmla="*/ 118 w 118"/>
                <a:gd name="T138" fmla="*/ 49 h 4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8" h="49">
                  <a:moveTo>
                    <a:pt x="10" y="23"/>
                  </a:moveTo>
                  <a:lnTo>
                    <a:pt x="8" y="21"/>
                  </a:lnTo>
                  <a:lnTo>
                    <a:pt x="7" y="15"/>
                  </a:lnTo>
                  <a:lnTo>
                    <a:pt x="10" y="8"/>
                  </a:lnTo>
                  <a:lnTo>
                    <a:pt x="20" y="3"/>
                  </a:lnTo>
                  <a:lnTo>
                    <a:pt x="31" y="0"/>
                  </a:lnTo>
                  <a:lnTo>
                    <a:pt x="38" y="3"/>
                  </a:lnTo>
                  <a:lnTo>
                    <a:pt x="42" y="7"/>
                  </a:lnTo>
                  <a:lnTo>
                    <a:pt x="43" y="10"/>
                  </a:lnTo>
                  <a:lnTo>
                    <a:pt x="45" y="7"/>
                  </a:lnTo>
                  <a:lnTo>
                    <a:pt x="51" y="4"/>
                  </a:lnTo>
                  <a:lnTo>
                    <a:pt x="59" y="2"/>
                  </a:lnTo>
                  <a:lnTo>
                    <a:pt x="68" y="3"/>
                  </a:lnTo>
                  <a:lnTo>
                    <a:pt x="75" y="7"/>
                  </a:lnTo>
                  <a:lnTo>
                    <a:pt x="79" y="12"/>
                  </a:lnTo>
                  <a:lnTo>
                    <a:pt x="79" y="17"/>
                  </a:lnTo>
                  <a:lnTo>
                    <a:pt x="79" y="18"/>
                  </a:lnTo>
                  <a:lnTo>
                    <a:pt x="83" y="17"/>
                  </a:lnTo>
                  <a:lnTo>
                    <a:pt x="93" y="17"/>
                  </a:lnTo>
                  <a:lnTo>
                    <a:pt x="101" y="20"/>
                  </a:lnTo>
                  <a:lnTo>
                    <a:pt x="105" y="28"/>
                  </a:lnTo>
                  <a:lnTo>
                    <a:pt x="108" y="28"/>
                  </a:lnTo>
                  <a:lnTo>
                    <a:pt x="113" y="28"/>
                  </a:lnTo>
                  <a:lnTo>
                    <a:pt x="118" y="30"/>
                  </a:lnTo>
                  <a:lnTo>
                    <a:pt x="118" y="36"/>
                  </a:lnTo>
                  <a:lnTo>
                    <a:pt x="114" y="40"/>
                  </a:lnTo>
                  <a:lnTo>
                    <a:pt x="108" y="43"/>
                  </a:lnTo>
                  <a:lnTo>
                    <a:pt x="98" y="44"/>
                  </a:lnTo>
                  <a:lnTo>
                    <a:pt x="87" y="45"/>
                  </a:lnTo>
                  <a:lnTo>
                    <a:pt x="74" y="45"/>
                  </a:lnTo>
                  <a:lnTo>
                    <a:pt x="61" y="46"/>
                  </a:lnTo>
                  <a:lnTo>
                    <a:pt x="49" y="46"/>
                  </a:lnTo>
                  <a:lnTo>
                    <a:pt x="37" y="48"/>
                  </a:lnTo>
                  <a:lnTo>
                    <a:pt x="26" y="49"/>
                  </a:lnTo>
                  <a:lnTo>
                    <a:pt x="19" y="48"/>
                  </a:lnTo>
                  <a:lnTo>
                    <a:pt x="15" y="46"/>
                  </a:lnTo>
                  <a:lnTo>
                    <a:pt x="14" y="45"/>
                  </a:lnTo>
                  <a:lnTo>
                    <a:pt x="14" y="43"/>
                  </a:lnTo>
                  <a:lnTo>
                    <a:pt x="15" y="42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3" y="40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13" name="Line 159"/>
            <p:cNvSpPr>
              <a:spLocks noChangeShapeType="1"/>
            </p:cNvSpPr>
            <p:nvPr/>
          </p:nvSpPr>
          <p:spPr bwMode="auto">
            <a:xfrm flipV="1">
              <a:off x="2907" y="2752"/>
              <a:ext cx="2012" cy="798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5414" name="WordArt 160"/>
            <p:cNvSpPr>
              <a:spLocks noChangeArrowheads="1" noChangeShapeType="1" noTextEdit="1"/>
            </p:cNvSpPr>
            <p:nvPr/>
          </p:nvSpPr>
          <p:spPr bwMode="auto">
            <a:xfrm>
              <a:off x="4790" y="2965"/>
              <a:ext cx="911" cy="718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27370"/>
                </a:avLst>
              </a:prstTxWarp>
            </a:bodyPr>
            <a:lstStyle/>
            <a:p>
              <a:pPr algn="ctr"/>
              <a:r>
                <a:rPr lang="es-ES" sz="3600" kern="10">
                  <a:ln w="12700">
                    <a:solidFill>
                      <a:srgbClr val="993366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3366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FF99FF">
                        <a:alpha val="70000"/>
                      </a:srgbClr>
                    </a:outerShdw>
                  </a:effectLst>
                  <a:latin typeface="Georgia"/>
                </a:rPr>
                <a:t>p+L</a:t>
              </a:r>
            </a:p>
          </p:txBody>
        </p:sp>
      </p:grp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208112" y="1776264"/>
            <a:ext cx="12385376" cy="4464496"/>
          </a:xfrm>
          <a:prstGeom prst="rect">
            <a:avLst/>
          </a:prstGeom>
          <a:solidFill>
            <a:srgbClr val="FFFF99"/>
          </a:solidFill>
          <a:ln w="38100" algn="ctr">
            <a:solidFill>
              <a:srgbClr val="0066FF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s-ES_tradnl" sz="2800" b="1" dirty="0" smtClean="0">
                <a:solidFill>
                  <a:srgbClr val="0000FF"/>
                </a:solidFill>
                <a:latin typeface="Tahoma" pitchFamily="34" charset="0"/>
              </a:rPr>
              <a:t>		</a:t>
            </a:r>
            <a:r>
              <a:rPr lang="es-ES_tradnl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HECHOS</a:t>
            </a:r>
          </a:p>
          <a:p>
            <a:endParaRPr lang="es-ES_tradnl" sz="2000" dirty="0" smtClean="0">
              <a:solidFill>
                <a:srgbClr val="0000FF"/>
              </a:solidFill>
              <a:latin typeface="Tahoma" pitchFamily="34" charset="0"/>
            </a:endParaRPr>
          </a:p>
          <a:p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El </a:t>
            </a:r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pasado mes de junio, </a:t>
            </a:r>
          </a:p>
          <a:p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en una planta situada en Brasil, </a:t>
            </a:r>
          </a:p>
          <a:p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un chofer que se dirigía a su </a:t>
            </a:r>
          </a:p>
          <a:p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vehículo</a:t>
            </a:r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fue atropellado </a:t>
            </a:r>
          </a:p>
          <a:p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mortalmente al pasar por delante </a:t>
            </a:r>
          </a:p>
          <a:p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de la cabina de un camión </a:t>
            </a:r>
          </a:p>
          <a:p>
            <a:r>
              <a:rPr lang="es-ES_tradnl" sz="2800" dirty="0" smtClean="0">
                <a:solidFill>
                  <a:srgbClr val="0000FF"/>
                </a:solidFill>
                <a:latin typeface="Tahoma" pitchFamily="34" charset="0"/>
              </a:rPr>
              <a:t>cuando éste inició la marcha.</a:t>
            </a:r>
            <a:endParaRPr lang="es-ES_tradnl" sz="2800" b="1" dirty="0" smtClean="0">
              <a:solidFill>
                <a:srgbClr val="0000FF"/>
              </a:solidFill>
            </a:endParaRPr>
          </a:p>
          <a:p>
            <a:endParaRPr lang="es-ES" sz="2000" dirty="0">
              <a:solidFill>
                <a:srgbClr val="0000FF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ahoma" pitchFamily="34" charset="0"/>
            </a:endParaRPr>
          </a:p>
        </p:txBody>
      </p:sp>
      <p:sp>
        <p:nvSpPr>
          <p:cNvPr id="85" name="Rectangle 29"/>
          <p:cNvSpPr>
            <a:spLocks noChangeArrowheads="1"/>
          </p:cNvSpPr>
          <p:nvPr/>
        </p:nvSpPr>
        <p:spPr bwMode="auto">
          <a:xfrm>
            <a:off x="208112" y="6384776"/>
            <a:ext cx="5616624" cy="3096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algn="ctr">
            <a:solidFill>
              <a:srgbClr val="0066FF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s-ES_tradnl" sz="28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2171700" lvl="4" indent="-342900"/>
            <a:r>
              <a:rPr lang="es-ES_tradnl" sz="1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CAUSAS</a:t>
            </a:r>
          </a:p>
          <a:p>
            <a:pPr marL="342900" indent="-342900"/>
            <a:endParaRPr lang="es-ES_tradnl" sz="18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000" dirty="0" smtClean="0">
                <a:solidFill>
                  <a:srgbClr val="0000FF"/>
                </a:solidFill>
                <a:latin typeface="Tahoma" pitchFamily="34" charset="0"/>
              </a:rPr>
              <a:t>La víctima iba hablando con el móvil y no se percataba de la circulación de vehículos.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000" dirty="0" smtClean="0">
                <a:solidFill>
                  <a:srgbClr val="0000FF"/>
                </a:solidFill>
                <a:latin typeface="Tahoma" pitchFamily="34" charset="0"/>
              </a:rPr>
              <a:t>El conductor no podía ver al accidentado en el momento que arrancó el camión.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000" dirty="0" smtClean="0">
                <a:solidFill>
                  <a:srgbClr val="0000FF"/>
                </a:solidFill>
                <a:latin typeface="Tahoma" pitchFamily="34" charset="0"/>
              </a:rPr>
              <a:t>No había zonas delimitadas de tránsito de vehículos y de personas ni ningún tipo de señalización.</a:t>
            </a:r>
          </a:p>
          <a:p>
            <a:pPr marL="342900" indent="-342900"/>
            <a:endParaRPr lang="es-ES_tradnl" sz="1800" dirty="0" smtClean="0">
              <a:solidFill>
                <a:srgbClr val="0000FF"/>
              </a:solidFill>
              <a:latin typeface="Tahoma" pitchFamily="34" charset="0"/>
            </a:endParaRPr>
          </a:p>
          <a:p>
            <a:pPr>
              <a:spcAft>
                <a:spcPts val="600"/>
              </a:spcAft>
            </a:pPr>
            <a:endParaRPr lang="es-ES" sz="1800" dirty="0">
              <a:latin typeface="Tahoma" pitchFamily="34" charset="0"/>
            </a:endParaRPr>
          </a:p>
        </p:txBody>
      </p:sp>
      <p:grpSp>
        <p:nvGrpSpPr>
          <p:cNvPr id="73" name="72 Grupo"/>
          <p:cNvGrpSpPr/>
          <p:nvPr/>
        </p:nvGrpSpPr>
        <p:grpSpPr>
          <a:xfrm>
            <a:off x="5824736" y="1848272"/>
            <a:ext cx="6624736" cy="4363022"/>
            <a:chOff x="3592488" y="984176"/>
            <a:chExt cx="8990237" cy="62117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92488" y="984176"/>
              <a:ext cx="8990237" cy="615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" name="71 CuadroTexto"/>
            <p:cNvSpPr txBox="1"/>
            <p:nvPr/>
          </p:nvSpPr>
          <p:spPr>
            <a:xfrm>
              <a:off x="3592488" y="6007649"/>
              <a:ext cx="4495119" cy="11882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_tradnl" sz="1200" dirty="0" smtClean="0"/>
                <a:t>              Trayectoria del camión</a:t>
              </a:r>
            </a:p>
            <a:p>
              <a:pPr>
                <a:lnSpc>
                  <a:spcPct val="150000"/>
                </a:lnSpc>
              </a:pPr>
              <a:r>
                <a:rPr lang="es-ES_tradnl" sz="1200" dirty="0" smtClean="0"/>
                <a:t>              Trayectoria de la víctima</a:t>
              </a:r>
            </a:p>
            <a:p>
              <a:pPr>
                <a:lnSpc>
                  <a:spcPct val="150000"/>
                </a:lnSpc>
              </a:pPr>
              <a:r>
                <a:rPr lang="es-ES_tradnl" sz="1200" dirty="0" smtClean="0"/>
                <a:t>              Lugar donde se encontró a la víctima</a:t>
              </a:r>
              <a:endParaRPr lang="es-ES" sz="1200" dirty="0"/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5896744" y="5520680"/>
            <a:ext cx="504056" cy="720080"/>
            <a:chOff x="7264896" y="4368552"/>
            <a:chExt cx="504056" cy="720080"/>
          </a:xfrm>
        </p:grpSpPr>
        <p:sp>
          <p:nvSpPr>
            <p:cNvPr id="74" name="73 Flecha derecha"/>
            <p:cNvSpPr/>
            <p:nvPr/>
          </p:nvSpPr>
          <p:spPr>
            <a:xfrm>
              <a:off x="7264896" y="4368552"/>
              <a:ext cx="504056" cy="144016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6" name="75 Flecha derecha"/>
            <p:cNvSpPr/>
            <p:nvPr/>
          </p:nvSpPr>
          <p:spPr>
            <a:xfrm>
              <a:off x="7264896" y="4584576"/>
              <a:ext cx="504056" cy="14401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7" name="76 Estrella de 5 puntas"/>
            <p:cNvSpPr/>
            <p:nvPr/>
          </p:nvSpPr>
          <p:spPr>
            <a:xfrm>
              <a:off x="7336904" y="4800600"/>
              <a:ext cx="360040" cy="288032"/>
            </a:xfrm>
            <a:prstGeom prst="star5">
              <a:avLst>
                <a:gd name="adj" fmla="val 12420"/>
                <a:gd name="hf" fmla="val 105146"/>
                <a:gd name="vf" fmla="val 110557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4" name="83 CuadroTexto"/>
          <p:cNvSpPr txBox="1"/>
          <p:nvPr/>
        </p:nvSpPr>
        <p:spPr>
          <a:xfrm>
            <a:off x="6112768" y="4152528"/>
            <a:ext cx="10801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Báscula automática</a:t>
            </a:r>
            <a:endParaRPr lang="es-ES" sz="1400" dirty="0"/>
          </a:p>
        </p:txBody>
      </p:sp>
      <p:sp>
        <p:nvSpPr>
          <p:cNvPr id="87" name="86 CuadroTexto"/>
          <p:cNvSpPr txBox="1"/>
          <p:nvPr/>
        </p:nvSpPr>
        <p:spPr>
          <a:xfrm>
            <a:off x="9497144" y="2784376"/>
            <a:ext cx="165618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Camión implicado</a:t>
            </a:r>
            <a:endParaRPr lang="es-ES" sz="1400" dirty="0"/>
          </a:p>
        </p:txBody>
      </p:sp>
      <p:sp>
        <p:nvSpPr>
          <p:cNvPr id="97" name="96 CuadroTexto"/>
          <p:cNvSpPr txBox="1"/>
          <p:nvPr/>
        </p:nvSpPr>
        <p:spPr>
          <a:xfrm>
            <a:off x="8417024" y="4368552"/>
            <a:ext cx="151216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Lugar donde cayó la víctima</a:t>
            </a:r>
            <a:endParaRPr lang="es-ES" sz="1400" dirty="0"/>
          </a:p>
        </p:txBody>
      </p:sp>
      <p:sp>
        <p:nvSpPr>
          <p:cNvPr id="99" name="Rectangle 29"/>
          <p:cNvSpPr>
            <a:spLocks noChangeArrowheads="1"/>
          </p:cNvSpPr>
          <p:nvPr/>
        </p:nvSpPr>
        <p:spPr bwMode="auto">
          <a:xfrm>
            <a:off x="5968752" y="6336704"/>
            <a:ext cx="6624736" cy="2784376"/>
          </a:xfrm>
          <a:prstGeom prst="rect">
            <a:avLst/>
          </a:prstGeom>
          <a:solidFill>
            <a:srgbClr val="CCECFF"/>
          </a:solidFill>
          <a:ln w="38100" algn="ctr">
            <a:solidFill>
              <a:srgbClr val="00B0F0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s-ES_tradnl" sz="28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2171700" lvl="4" indent="-342900"/>
            <a:r>
              <a:rPr lang="es-ES_tradnl" sz="1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CONSEJOS</a:t>
            </a:r>
          </a:p>
          <a:p>
            <a:pPr marL="342900" indent="-342900"/>
            <a:endParaRPr lang="es-ES_tradnl" sz="18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1900" dirty="0" smtClean="0">
                <a:solidFill>
                  <a:srgbClr val="0000FF"/>
                </a:solidFill>
                <a:latin typeface="Tahoma" pitchFamily="34" charset="0"/>
              </a:rPr>
              <a:t>Instala en la cabina </a:t>
            </a:r>
            <a:r>
              <a:rPr lang="es-ES_tradnl" sz="1900" dirty="0" smtClean="0">
                <a:solidFill>
                  <a:srgbClr val="C00000"/>
                </a:solidFill>
                <a:latin typeface="Tahoma" pitchFamily="34" charset="0"/>
              </a:rPr>
              <a:t>espejos</a:t>
            </a:r>
            <a:r>
              <a:rPr lang="es-ES_tradnl" sz="1900" dirty="0" smtClean="0">
                <a:solidFill>
                  <a:srgbClr val="0000FF"/>
                </a:solidFill>
                <a:latin typeface="Tahoma" pitchFamily="34" charset="0"/>
              </a:rPr>
              <a:t> que te permitan ver los ángulos muertos.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1900" dirty="0" smtClean="0">
                <a:solidFill>
                  <a:srgbClr val="0000FF"/>
                </a:solidFill>
                <a:latin typeface="Tahoma" pitchFamily="34" charset="0"/>
              </a:rPr>
              <a:t>Procura siempre ser visto por los conductores de </a:t>
            </a:r>
            <a:r>
              <a:rPr lang="es-ES_tradnl" sz="1900" dirty="0" smtClean="0">
                <a:solidFill>
                  <a:srgbClr val="0000FF"/>
                </a:solidFill>
                <a:latin typeface="Tahoma" pitchFamily="34" charset="0"/>
              </a:rPr>
              <a:t>los vehículos </a:t>
            </a:r>
            <a:r>
              <a:rPr lang="es-ES_tradnl" sz="1900" dirty="0" smtClean="0">
                <a:solidFill>
                  <a:srgbClr val="0000FF"/>
                </a:solidFill>
                <a:latin typeface="Tahoma" pitchFamily="34" charset="0"/>
              </a:rPr>
              <a:t>que te rodean</a:t>
            </a:r>
            <a:r>
              <a:rPr lang="es-ES_tradnl" sz="1900" dirty="0" smtClean="0">
                <a:solidFill>
                  <a:srgbClr val="0000FF"/>
                </a:solidFill>
                <a:latin typeface="Tahoma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1900" dirty="0" smtClean="0">
                <a:solidFill>
                  <a:srgbClr val="0000FF"/>
                </a:solidFill>
                <a:latin typeface="Tahoma" pitchFamily="34" charset="0"/>
              </a:rPr>
              <a:t>Si tienes que hablar con el móvil hazlo siempre sin desplazarte mientras lo haces y en zonas seguras sin riesgo de ser atropellado.</a:t>
            </a:r>
            <a:endParaRPr lang="es-ES_tradnl" sz="19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/>
            <a:endParaRPr lang="es-ES_tradnl" sz="1800" dirty="0" smtClean="0">
              <a:solidFill>
                <a:srgbClr val="0000FF"/>
              </a:solidFill>
              <a:latin typeface="Tahoma" pitchFamily="34" charset="0"/>
            </a:endParaRPr>
          </a:p>
          <a:p>
            <a:pPr>
              <a:spcAft>
                <a:spcPts val="600"/>
              </a:spcAft>
            </a:pPr>
            <a:endParaRPr lang="es-ES" sz="1800" dirty="0">
              <a:latin typeface="Tahoma" pitchFamily="34" charset="0"/>
            </a:endParaRPr>
          </a:p>
        </p:txBody>
      </p:sp>
      <p:pic>
        <p:nvPicPr>
          <p:cNvPr id="100" name="99 Imagen" descr="IMG0042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3248" y="4872608"/>
            <a:ext cx="2094104" cy="2064295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cxnSp>
        <p:nvCxnSpPr>
          <p:cNvPr id="102" name="101 Conector recto de flecha"/>
          <p:cNvCxnSpPr/>
          <p:nvPr/>
        </p:nvCxnSpPr>
        <p:spPr>
          <a:xfrm flipV="1">
            <a:off x="9209112" y="6456784"/>
            <a:ext cx="1224136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3533</TotalTime>
  <Words>148</Words>
  <Application>Microsoft Office PowerPoint</Application>
  <PresentationFormat>Papel A3 (297 x 420 mm)</PresentationFormat>
  <Paragraphs>33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default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DE ACCIDENTE SIN BAJA Lesión en hombro por caída en las cadenas del apilador</dc:title>
  <dc:creator>Carles Nicolau Marti</dc:creator>
  <cp:lastModifiedBy>AGONZALEZB</cp:lastModifiedBy>
  <cp:revision>187</cp:revision>
  <dcterms:created xsi:type="dcterms:W3CDTF">2008-07-08T20:01:30Z</dcterms:created>
  <dcterms:modified xsi:type="dcterms:W3CDTF">2012-08-29T14:01:16Z</dcterms:modified>
</cp:coreProperties>
</file>